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 id="2147483649" r:id="rId5"/>
    <p:sldMasterId id="2147483650" r:id="rId6"/>
    <p:sldMasterId id="2147483651" r:id="rId7"/>
    <p:sldMasterId id="2147483652" r:id="rId8"/>
    <p:sldMasterId id="2147483653" r:id="rId9"/>
    <p:sldMasterId id="2147483654" r:id="rId10"/>
    <p:sldMasterId id="2147483656" r:id="rId11"/>
    <p:sldMasterId id="2147483657" r:id="rId12"/>
    <p:sldMasterId id="2147483658" r:id="rId13"/>
    <p:sldMasterId id="2147483659" r:id="rId14"/>
  </p:sldMasterIdLst>
  <p:notesMasterIdLst>
    <p:notesMasterId r:id="rId47"/>
  </p:notesMasterIdLst>
  <p:sldIdLst>
    <p:sldId id="256" r:id="rId15"/>
    <p:sldId id="259" r:id="rId16"/>
    <p:sldId id="266" r:id="rId17"/>
    <p:sldId id="265" r:id="rId18"/>
    <p:sldId id="262" r:id="rId19"/>
    <p:sldId id="263" r:id="rId20"/>
    <p:sldId id="264" r:id="rId21"/>
    <p:sldId id="261" r:id="rId22"/>
    <p:sldId id="268" r:id="rId23"/>
    <p:sldId id="267" r:id="rId24"/>
    <p:sldId id="275" r:id="rId25"/>
    <p:sldId id="276" r:id="rId26"/>
    <p:sldId id="277"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78" r:id="rId41"/>
    <p:sldId id="292" r:id="rId42"/>
    <p:sldId id="293" r:id="rId43"/>
    <p:sldId id="294" r:id="rId44"/>
    <p:sldId id="295" r:id="rId45"/>
    <p:sldId id="296" r:id="rId46"/>
  </p:sldIdLst>
  <p:sldSz cx="9144000" cy="6858000" type="screen4x3"/>
  <p:notesSz cx="6735763" cy="9866313"/>
  <p:defaultTextStyle>
    <a:defPPr>
      <a:defRPr lang="en-GB"/>
    </a:defPPr>
    <a:lvl1pPr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07" autoAdjust="0"/>
  </p:normalViewPr>
  <p:slideViewPr>
    <p:cSldViewPr>
      <p:cViewPr varScale="1">
        <p:scale>
          <a:sx n="72" d="100"/>
          <a:sy n="72" d="100"/>
        </p:scale>
        <p:origin x="1506" y="72"/>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4.xml"/><Relationship Id="rId26" Type="http://schemas.openxmlformats.org/officeDocument/2006/relationships/slide" Target="slides/slide12.xml"/><Relationship Id="rId39" Type="http://schemas.openxmlformats.org/officeDocument/2006/relationships/slide" Target="slides/slide25.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slide" Target="slides/slide2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2.xml"/><Relationship Id="rId29" Type="http://schemas.openxmlformats.org/officeDocument/2006/relationships/slide" Target="slides/slide15.xml"/><Relationship Id="rId11" Type="http://schemas.openxmlformats.org/officeDocument/2006/relationships/slideMaster" Target="slideMasters/slideMaster8.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slide" Target="slides/slide26.xml"/><Relationship Id="rId45" Type="http://schemas.openxmlformats.org/officeDocument/2006/relationships/slide" Target="slides/slide31.xml"/><Relationship Id="rId5" Type="http://schemas.openxmlformats.org/officeDocument/2006/relationships/slideMaster" Target="slideMasters/slideMaster2.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49"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 Target="slides/slide5.xml"/><Relationship Id="rId31" Type="http://schemas.openxmlformats.org/officeDocument/2006/relationships/slide" Target="slides/slide17.xml"/><Relationship Id="rId44" Type="http://schemas.openxmlformats.org/officeDocument/2006/relationships/slide" Target="slides/slide3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slide" Target="slides/slide29.xml"/><Relationship Id="rId48"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46" Type="http://schemas.openxmlformats.org/officeDocument/2006/relationships/slide" Target="slides/slide32.xml"/><Relationship Id="rId20" Type="http://schemas.openxmlformats.org/officeDocument/2006/relationships/slide" Target="slides/slide6.xml"/><Relationship Id="rId41"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ovský Marcel" userId="46ef6e69-7f2f-4174-977e-69498faaeeb3" providerId="ADAL" clId="{A6A716EC-8B19-46FB-9451-E4B9440924F7}"/>
    <pc:docChg chg="undo custSel addSld delSld">
      <pc:chgData name="Janovský Marcel" userId="46ef6e69-7f2f-4174-977e-69498faaeeb3" providerId="ADAL" clId="{A6A716EC-8B19-46FB-9451-E4B9440924F7}" dt="2023-02-02T11:26:55.958" v="1" actId="680"/>
      <pc:docMkLst>
        <pc:docMk/>
      </pc:docMkLst>
      <pc:sldChg chg="new del">
        <pc:chgData name="Janovský Marcel" userId="46ef6e69-7f2f-4174-977e-69498faaeeb3" providerId="ADAL" clId="{A6A716EC-8B19-46FB-9451-E4B9440924F7}" dt="2023-02-02T11:26:55.958" v="1" actId="680"/>
        <pc:sldMkLst>
          <pc:docMk/>
          <pc:sldMk cId="3089857806" sldId="266"/>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oleObject" Target="file:///\\server\Dokumenty\VZORY\Obrazky\2023_CHLS_toxikologie%20otrav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'List2 (2)'!$A$28</c:f>
              <c:strCache>
                <c:ptCount val="1"/>
                <c:pt idx="0">
                  <c:v>koncentrace</c:v>
                </c:pt>
              </c:strCache>
            </c:strRef>
          </c:tx>
          <c:marker>
            <c:symbol val="none"/>
          </c:marker>
          <c:cat>
            <c:strRef>
              <c:f>'List2 (2)'!$B$30:$CS$30</c:f>
              <c:strCache>
                <c:ptCount val="85"/>
                <c:pt idx="0">
                  <c:v>pondělí</c:v>
                </c:pt>
                <c:pt idx="12">
                  <c:v>úterý</c:v>
                </c:pt>
                <c:pt idx="24">
                  <c:v>středa</c:v>
                </c:pt>
                <c:pt idx="36">
                  <c:v>čtvrtek</c:v>
                </c:pt>
                <c:pt idx="48">
                  <c:v>pátek</c:v>
                </c:pt>
                <c:pt idx="60">
                  <c:v>sobota</c:v>
                </c:pt>
                <c:pt idx="72">
                  <c:v>neděle</c:v>
                </c:pt>
                <c:pt idx="84">
                  <c:v>pondělí</c:v>
                </c:pt>
              </c:strCache>
            </c:strRef>
          </c:cat>
          <c:val>
            <c:numRef>
              <c:f>'List2 (2)'!$B$28:$CL$28</c:f>
              <c:numCache>
                <c:formatCode>General</c:formatCode>
                <c:ptCount val="89"/>
                <c:pt idx="0">
                  <c:v>0</c:v>
                </c:pt>
                <c:pt idx="1">
                  <c:v>6.0000000000000001E-3</c:v>
                </c:pt>
                <c:pt idx="2">
                  <c:v>1.6500000000000001E-2</c:v>
                </c:pt>
                <c:pt idx="3">
                  <c:v>2.3E-2</c:v>
                </c:pt>
                <c:pt idx="4">
                  <c:v>1.95E-2</c:v>
                </c:pt>
                <c:pt idx="5">
                  <c:v>1.6E-2</c:v>
                </c:pt>
                <c:pt idx="6">
                  <c:v>1.2500000000000001E-2</c:v>
                </c:pt>
                <c:pt idx="7">
                  <c:v>9.0000000000000011E-3</c:v>
                </c:pt>
                <c:pt idx="8">
                  <c:v>5.5000000000000014E-3</c:v>
                </c:pt>
                <c:pt idx="9">
                  <c:v>2.0000000000000013E-3</c:v>
                </c:pt>
                <c:pt idx="10">
                  <c:v>0</c:v>
                </c:pt>
                <c:pt idx="11">
                  <c:v>5.000000000000001E-3</c:v>
                </c:pt>
                <c:pt idx="12">
                  <c:v>1.1500000000000002E-2</c:v>
                </c:pt>
                <c:pt idx="13">
                  <c:v>1.8000000000000002E-2</c:v>
                </c:pt>
                <c:pt idx="14">
                  <c:v>2.4500000000000001E-2</c:v>
                </c:pt>
                <c:pt idx="15">
                  <c:v>2.1000000000000001E-2</c:v>
                </c:pt>
                <c:pt idx="16">
                  <c:v>1.7500000000000002E-2</c:v>
                </c:pt>
                <c:pt idx="17">
                  <c:v>1.4000000000000002E-2</c:v>
                </c:pt>
                <c:pt idx="18">
                  <c:v>1.0500000000000002E-2</c:v>
                </c:pt>
                <c:pt idx="19">
                  <c:v>7.0000000000000027E-3</c:v>
                </c:pt>
                <c:pt idx="20">
                  <c:v>3.5000000000000027E-3</c:v>
                </c:pt>
                <c:pt idx="21">
                  <c:v>2.6020852139652106E-18</c:v>
                </c:pt>
                <c:pt idx="22">
                  <c:v>0</c:v>
                </c:pt>
                <c:pt idx="23">
                  <c:v>3.0000000000000027E-3</c:v>
                </c:pt>
                <c:pt idx="24">
                  <c:v>9.5000000000000032E-3</c:v>
                </c:pt>
                <c:pt idx="25">
                  <c:v>1.6000000000000004E-2</c:v>
                </c:pt>
                <c:pt idx="26">
                  <c:v>2.2500000000000006E-2</c:v>
                </c:pt>
                <c:pt idx="27">
                  <c:v>1.9000000000000006E-2</c:v>
                </c:pt>
                <c:pt idx="28">
                  <c:v>1.5500000000000007E-2</c:v>
                </c:pt>
                <c:pt idx="29">
                  <c:v>1.2000000000000007E-2</c:v>
                </c:pt>
                <c:pt idx="30">
                  <c:v>8.5000000000000075E-3</c:v>
                </c:pt>
                <c:pt idx="31">
                  <c:v>5.0000000000000079E-3</c:v>
                </c:pt>
                <c:pt idx="32">
                  <c:v>1.5000000000000078E-3</c:v>
                </c:pt>
                <c:pt idx="33">
                  <c:v>0</c:v>
                </c:pt>
                <c:pt idx="34">
                  <c:v>0</c:v>
                </c:pt>
                <c:pt idx="35">
                  <c:v>1.0000000000000078E-3</c:v>
                </c:pt>
                <c:pt idx="36">
                  <c:v>7.5000000000000084E-3</c:v>
                </c:pt>
                <c:pt idx="37">
                  <c:v>1.4000000000000009E-2</c:v>
                </c:pt>
                <c:pt idx="38">
                  <c:v>2.0500000000000011E-2</c:v>
                </c:pt>
                <c:pt idx="39">
                  <c:v>1.7000000000000012E-2</c:v>
                </c:pt>
                <c:pt idx="40">
                  <c:v>1.3500000000000012E-2</c:v>
                </c:pt>
                <c:pt idx="41">
                  <c:v>1.0000000000000012E-2</c:v>
                </c:pt>
                <c:pt idx="42">
                  <c:v>6.5000000000000127E-3</c:v>
                </c:pt>
                <c:pt idx="43">
                  <c:v>3.0000000000000126E-3</c:v>
                </c:pt>
                <c:pt idx="44">
                  <c:v>0</c:v>
                </c:pt>
                <c:pt idx="45">
                  <c:v>0</c:v>
                </c:pt>
                <c:pt idx="46">
                  <c:v>0</c:v>
                </c:pt>
                <c:pt idx="47">
                  <c:v>0</c:v>
                </c:pt>
                <c:pt idx="48">
                  <c:v>5.5000000000000136E-3</c:v>
                </c:pt>
                <c:pt idx="49">
                  <c:v>1.2000000000000014E-2</c:v>
                </c:pt>
                <c:pt idx="50">
                  <c:v>1.8500000000000016E-2</c:v>
                </c:pt>
                <c:pt idx="51">
                  <c:v>1.5000000000000017E-2</c:v>
                </c:pt>
                <c:pt idx="52">
                  <c:v>1.1500000000000017E-2</c:v>
                </c:pt>
                <c:pt idx="53">
                  <c:v>8.0000000000000175E-3</c:v>
                </c:pt>
                <c:pt idx="54">
                  <c:v>4.5000000000000179E-3</c:v>
                </c:pt>
                <c:pt idx="55">
                  <c:v>1.0000000000000178E-3</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0.01</c:v>
                </c:pt>
                <c:pt idx="80">
                  <c:v>1.6500000000000001E-2</c:v>
                </c:pt>
                <c:pt idx="81">
                  <c:v>2.3E-2</c:v>
                </c:pt>
                <c:pt idx="82">
                  <c:v>1.95E-2</c:v>
                </c:pt>
                <c:pt idx="83">
                  <c:v>1.6E-2</c:v>
                </c:pt>
                <c:pt idx="84">
                  <c:v>2.2499999999999999E-2</c:v>
                </c:pt>
                <c:pt idx="85">
                  <c:v>2.8999999999999998E-2</c:v>
                </c:pt>
                <c:pt idx="86">
                  <c:v>3.5499999999999997E-2</c:v>
                </c:pt>
                <c:pt idx="87">
                  <c:v>4.1999999999999996E-2</c:v>
                </c:pt>
              </c:numCache>
            </c:numRef>
          </c:val>
          <c:smooth val="0"/>
          <c:extLst>
            <c:ext xmlns:c16="http://schemas.microsoft.com/office/drawing/2014/chart" uri="{C3380CC4-5D6E-409C-BE32-E72D297353CC}">
              <c16:uniqueId val="{00000000-F678-4B96-BA24-0A0255F30E8D}"/>
            </c:ext>
          </c:extLst>
        </c:ser>
        <c:ser>
          <c:idx val="1"/>
          <c:order val="1"/>
          <c:tx>
            <c:strRef>
              <c:f>'List2 (2)'!$A$27</c:f>
              <c:strCache>
                <c:ptCount val="1"/>
                <c:pt idx="0">
                  <c:v>LOAEL</c:v>
                </c:pt>
              </c:strCache>
            </c:strRef>
          </c:tx>
          <c:spPr>
            <a:ln>
              <a:prstDash val="dash"/>
            </a:ln>
          </c:spPr>
          <c:marker>
            <c:symbol val="none"/>
          </c:marker>
          <c:cat>
            <c:strRef>
              <c:f>'List2 (2)'!$B$30:$CS$30</c:f>
              <c:strCache>
                <c:ptCount val="85"/>
                <c:pt idx="0">
                  <c:v>pondělí</c:v>
                </c:pt>
                <c:pt idx="12">
                  <c:v>úterý</c:v>
                </c:pt>
                <c:pt idx="24">
                  <c:v>středa</c:v>
                </c:pt>
                <c:pt idx="36">
                  <c:v>čtvrtek</c:v>
                </c:pt>
                <c:pt idx="48">
                  <c:v>pátek</c:v>
                </c:pt>
                <c:pt idx="60">
                  <c:v>sobota</c:v>
                </c:pt>
                <c:pt idx="72">
                  <c:v>neděle</c:v>
                </c:pt>
                <c:pt idx="84">
                  <c:v>pondělí</c:v>
                </c:pt>
              </c:strCache>
            </c:strRef>
          </c:cat>
          <c:val>
            <c:numRef>
              <c:f>'List2 (2)'!$B$27:$CJ$27</c:f>
              <c:numCache>
                <c:formatCode>General</c:formatCode>
                <c:ptCount val="87"/>
                <c:pt idx="0">
                  <c:v>3.5000000000000003E-2</c:v>
                </c:pt>
                <c:pt idx="1">
                  <c:v>3.5000000000000003E-2</c:v>
                </c:pt>
                <c:pt idx="2">
                  <c:v>3.5000000000000003E-2</c:v>
                </c:pt>
                <c:pt idx="3">
                  <c:v>3.5000000000000003E-2</c:v>
                </c:pt>
                <c:pt idx="4">
                  <c:v>3.5000000000000003E-2</c:v>
                </c:pt>
                <c:pt idx="5">
                  <c:v>3.5000000000000003E-2</c:v>
                </c:pt>
                <c:pt idx="6">
                  <c:v>3.5000000000000003E-2</c:v>
                </c:pt>
                <c:pt idx="7">
                  <c:v>3.5000000000000003E-2</c:v>
                </c:pt>
                <c:pt idx="8">
                  <c:v>3.5000000000000003E-2</c:v>
                </c:pt>
                <c:pt idx="9">
                  <c:v>3.5000000000000003E-2</c:v>
                </c:pt>
                <c:pt idx="10">
                  <c:v>3.5000000000000003E-2</c:v>
                </c:pt>
                <c:pt idx="11">
                  <c:v>3.5000000000000003E-2</c:v>
                </c:pt>
                <c:pt idx="12">
                  <c:v>3.5000000000000003E-2</c:v>
                </c:pt>
                <c:pt idx="13">
                  <c:v>3.5000000000000003E-2</c:v>
                </c:pt>
                <c:pt idx="14">
                  <c:v>3.5000000000000003E-2</c:v>
                </c:pt>
                <c:pt idx="15">
                  <c:v>3.5000000000000003E-2</c:v>
                </c:pt>
                <c:pt idx="16">
                  <c:v>3.5000000000000003E-2</c:v>
                </c:pt>
                <c:pt idx="17">
                  <c:v>3.5000000000000003E-2</c:v>
                </c:pt>
                <c:pt idx="18">
                  <c:v>3.5000000000000003E-2</c:v>
                </c:pt>
                <c:pt idx="19">
                  <c:v>3.5000000000000003E-2</c:v>
                </c:pt>
                <c:pt idx="20">
                  <c:v>3.5000000000000003E-2</c:v>
                </c:pt>
                <c:pt idx="21">
                  <c:v>3.5000000000000003E-2</c:v>
                </c:pt>
                <c:pt idx="22">
                  <c:v>3.5000000000000003E-2</c:v>
                </c:pt>
                <c:pt idx="23">
                  <c:v>3.5000000000000003E-2</c:v>
                </c:pt>
                <c:pt idx="24">
                  <c:v>3.5000000000000003E-2</c:v>
                </c:pt>
                <c:pt idx="25">
                  <c:v>3.5000000000000003E-2</c:v>
                </c:pt>
                <c:pt idx="26">
                  <c:v>3.5000000000000003E-2</c:v>
                </c:pt>
                <c:pt idx="27">
                  <c:v>3.5000000000000003E-2</c:v>
                </c:pt>
                <c:pt idx="28">
                  <c:v>3.5000000000000003E-2</c:v>
                </c:pt>
                <c:pt idx="29">
                  <c:v>3.5000000000000003E-2</c:v>
                </c:pt>
                <c:pt idx="30">
                  <c:v>3.5000000000000003E-2</c:v>
                </c:pt>
                <c:pt idx="31">
                  <c:v>3.5000000000000003E-2</c:v>
                </c:pt>
                <c:pt idx="32">
                  <c:v>3.5000000000000003E-2</c:v>
                </c:pt>
                <c:pt idx="33">
                  <c:v>3.5000000000000003E-2</c:v>
                </c:pt>
                <c:pt idx="34">
                  <c:v>3.5000000000000003E-2</c:v>
                </c:pt>
                <c:pt idx="35">
                  <c:v>3.5000000000000003E-2</c:v>
                </c:pt>
                <c:pt idx="36">
                  <c:v>3.5000000000000003E-2</c:v>
                </c:pt>
                <c:pt idx="37">
                  <c:v>3.5000000000000003E-2</c:v>
                </c:pt>
                <c:pt idx="38">
                  <c:v>3.5000000000000003E-2</c:v>
                </c:pt>
                <c:pt idx="39">
                  <c:v>3.5000000000000003E-2</c:v>
                </c:pt>
                <c:pt idx="40">
                  <c:v>3.5000000000000003E-2</c:v>
                </c:pt>
                <c:pt idx="41">
                  <c:v>3.5000000000000003E-2</c:v>
                </c:pt>
                <c:pt idx="42">
                  <c:v>3.5000000000000003E-2</c:v>
                </c:pt>
                <c:pt idx="43">
                  <c:v>3.5000000000000003E-2</c:v>
                </c:pt>
                <c:pt idx="44">
                  <c:v>3.5000000000000003E-2</c:v>
                </c:pt>
                <c:pt idx="45">
                  <c:v>3.5000000000000003E-2</c:v>
                </c:pt>
                <c:pt idx="46">
                  <c:v>3.5000000000000003E-2</c:v>
                </c:pt>
                <c:pt idx="47">
                  <c:v>3.5000000000000003E-2</c:v>
                </c:pt>
                <c:pt idx="48">
                  <c:v>3.5000000000000003E-2</c:v>
                </c:pt>
                <c:pt idx="49">
                  <c:v>3.5000000000000003E-2</c:v>
                </c:pt>
                <c:pt idx="50">
                  <c:v>3.5000000000000003E-2</c:v>
                </c:pt>
                <c:pt idx="51">
                  <c:v>3.5000000000000003E-2</c:v>
                </c:pt>
                <c:pt idx="52">
                  <c:v>3.5000000000000003E-2</c:v>
                </c:pt>
                <c:pt idx="53">
                  <c:v>3.5000000000000003E-2</c:v>
                </c:pt>
                <c:pt idx="54">
                  <c:v>3.5000000000000003E-2</c:v>
                </c:pt>
                <c:pt idx="55">
                  <c:v>3.5000000000000003E-2</c:v>
                </c:pt>
                <c:pt idx="56">
                  <c:v>3.5000000000000003E-2</c:v>
                </c:pt>
                <c:pt idx="57">
                  <c:v>3.5000000000000003E-2</c:v>
                </c:pt>
                <c:pt idx="58">
                  <c:v>3.5000000000000003E-2</c:v>
                </c:pt>
                <c:pt idx="59">
                  <c:v>3.5000000000000003E-2</c:v>
                </c:pt>
                <c:pt idx="60">
                  <c:v>3.5000000000000003E-2</c:v>
                </c:pt>
                <c:pt idx="61">
                  <c:v>3.5000000000000003E-2</c:v>
                </c:pt>
                <c:pt idx="62">
                  <c:v>3.5000000000000003E-2</c:v>
                </c:pt>
                <c:pt idx="63">
                  <c:v>3.5000000000000003E-2</c:v>
                </c:pt>
                <c:pt idx="64">
                  <c:v>3.5000000000000003E-2</c:v>
                </c:pt>
                <c:pt idx="65">
                  <c:v>3.5000000000000003E-2</c:v>
                </c:pt>
                <c:pt idx="66">
                  <c:v>3.5000000000000003E-2</c:v>
                </c:pt>
                <c:pt idx="67">
                  <c:v>3.5000000000000003E-2</c:v>
                </c:pt>
                <c:pt idx="68">
                  <c:v>3.5000000000000003E-2</c:v>
                </c:pt>
                <c:pt idx="69">
                  <c:v>3.5000000000000003E-2</c:v>
                </c:pt>
                <c:pt idx="70">
                  <c:v>3.5000000000000003E-2</c:v>
                </c:pt>
                <c:pt idx="71">
                  <c:v>3.5000000000000003E-2</c:v>
                </c:pt>
                <c:pt idx="72">
                  <c:v>3.5000000000000003E-2</c:v>
                </c:pt>
                <c:pt idx="73">
                  <c:v>3.5000000000000003E-2</c:v>
                </c:pt>
                <c:pt idx="74">
                  <c:v>3.5000000000000003E-2</c:v>
                </c:pt>
                <c:pt idx="75">
                  <c:v>3.5000000000000003E-2</c:v>
                </c:pt>
                <c:pt idx="76">
                  <c:v>3.5000000000000003E-2</c:v>
                </c:pt>
                <c:pt idx="77">
                  <c:v>3.5000000000000003E-2</c:v>
                </c:pt>
                <c:pt idx="78">
                  <c:v>3.5000000000000003E-2</c:v>
                </c:pt>
                <c:pt idx="79">
                  <c:v>3.5000000000000003E-2</c:v>
                </c:pt>
                <c:pt idx="80">
                  <c:v>3.5000000000000003E-2</c:v>
                </c:pt>
                <c:pt idx="81">
                  <c:v>3.5000000000000003E-2</c:v>
                </c:pt>
                <c:pt idx="82">
                  <c:v>3.5000000000000003E-2</c:v>
                </c:pt>
                <c:pt idx="83">
                  <c:v>3.5000000000000003E-2</c:v>
                </c:pt>
                <c:pt idx="84">
                  <c:v>3.5000000000000003E-2</c:v>
                </c:pt>
                <c:pt idx="85">
                  <c:v>3.5000000000000003E-2</c:v>
                </c:pt>
                <c:pt idx="86">
                  <c:v>3.5000000000000003E-2</c:v>
                </c:pt>
              </c:numCache>
            </c:numRef>
          </c:val>
          <c:smooth val="0"/>
          <c:extLst>
            <c:ext xmlns:c16="http://schemas.microsoft.com/office/drawing/2014/chart" uri="{C3380CC4-5D6E-409C-BE32-E72D297353CC}">
              <c16:uniqueId val="{00000001-F678-4B96-BA24-0A0255F30E8D}"/>
            </c:ext>
          </c:extLst>
        </c:ser>
        <c:ser>
          <c:idx val="2"/>
          <c:order val="2"/>
          <c:tx>
            <c:strRef>
              <c:f>'List2 (2)'!$A$26</c:f>
              <c:strCache>
                <c:ptCount val="1"/>
                <c:pt idx="0">
                  <c:v>LC50</c:v>
                </c:pt>
              </c:strCache>
            </c:strRef>
          </c:tx>
          <c:spPr>
            <a:ln w="38100">
              <a:solidFill>
                <a:srgbClr val="FF0000"/>
              </a:solidFill>
              <a:prstDash val="dash"/>
            </a:ln>
          </c:spPr>
          <c:marker>
            <c:symbol val="none"/>
          </c:marker>
          <c:cat>
            <c:strRef>
              <c:f>'List2 (2)'!$B$30:$CS$30</c:f>
              <c:strCache>
                <c:ptCount val="85"/>
                <c:pt idx="0">
                  <c:v>pondělí</c:v>
                </c:pt>
                <c:pt idx="12">
                  <c:v>úterý</c:v>
                </c:pt>
                <c:pt idx="24">
                  <c:v>středa</c:v>
                </c:pt>
                <c:pt idx="36">
                  <c:v>čtvrtek</c:v>
                </c:pt>
                <c:pt idx="48">
                  <c:v>pátek</c:v>
                </c:pt>
                <c:pt idx="60">
                  <c:v>sobota</c:v>
                </c:pt>
                <c:pt idx="72">
                  <c:v>neděle</c:v>
                </c:pt>
                <c:pt idx="84">
                  <c:v>pondělí</c:v>
                </c:pt>
              </c:strCache>
            </c:strRef>
          </c:cat>
          <c:val>
            <c:numRef>
              <c:f>'List2 (2)'!$B$26:$CK$26</c:f>
              <c:numCache>
                <c:formatCode>General</c:formatCode>
                <c:ptCount val="88"/>
                <c:pt idx="0">
                  <c:v>4.2000000000000003E-2</c:v>
                </c:pt>
                <c:pt idx="1">
                  <c:v>4.2000000000000003E-2</c:v>
                </c:pt>
                <c:pt idx="2">
                  <c:v>4.2000000000000003E-2</c:v>
                </c:pt>
                <c:pt idx="3">
                  <c:v>4.2000000000000003E-2</c:v>
                </c:pt>
                <c:pt idx="4">
                  <c:v>4.2000000000000003E-2</c:v>
                </c:pt>
                <c:pt idx="5">
                  <c:v>4.2000000000000003E-2</c:v>
                </c:pt>
                <c:pt idx="6">
                  <c:v>4.2000000000000003E-2</c:v>
                </c:pt>
                <c:pt idx="7">
                  <c:v>4.2000000000000003E-2</c:v>
                </c:pt>
                <c:pt idx="8">
                  <c:v>4.2000000000000003E-2</c:v>
                </c:pt>
                <c:pt idx="9">
                  <c:v>4.2000000000000003E-2</c:v>
                </c:pt>
                <c:pt idx="10">
                  <c:v>4.2000000000000003E-2</c:v>
                </c:pt>
                <c:pt idx="11">
                  <c:v>4.2000000000000003E-2</c:v>
                </c:pt>
                <c:pt idx="12">
                  <c:v>4.2000000000000003E-2</c:v>
                </c:pt>
                <c:pt idx="13">
                  <c:v>4.2000000000000003E-2</c:v>
                </c:pt>
                <c:pt idx="14">
                  <c:v>4.2000000000000003E-2</c:v>
                </c:pt>
                <c:pt idx="15">
                  <c:v>4.2000000000000003E-2</c:v>
                </c:pt>
                <c:pt idx="16">
                  <c:v>4.2000000000000003E-2</c:v>
                </c:pt>
                <c:pt idx="17">
                  <c:v>4.2000000000000003E-2</c:v>
                </c:pt>
                <c:pt idx="18">
                  <c:v>4.2000000000000003E-2</c:v>
                </c:pt>
                <c:pt idx="19">
                  <c:v>4.2000000000000003E-2</c:v>
                </c:pt>
                <c:pt idx="20">
                  <c:v>4.2000000000000003E-2</c:v>
                </c:pt>
                <c:pt idx="21">
                  <c:v>4.2000000000000003E-2</c:v>
                </c:pt>
                <c:pt idx="22">
                  <c:v>4.2000000000000003E-2</c:v>
                </c:pt>
                <c:pt idx="23">
                  <c:v>4.2000000000000003E-2</c:v>
                </c:pt>
                <c:pt idx="24">
                  <c:v>4.2000000000000003E-2</c:v>
                </c:pt>
                <c:pt idx="25">
                  <c:v>4.2000000000000003E-2</c:v>
                </c:pt>
                <c:pt idx="26">
                  <c:v>4.2000000000000003E-2</c:v>
                </c:pt>
                <c:pt idx="27">
                  <c:v>4.2000000000000003E-2</c:v>
                </c:pt>
                <c:pt idx="28">
                  <c:v>4.2000000000000003E-2</c:v>
                </c:pt>
                <c:pt idx="29">
                  <c:v>4.2000000000000003E-2</c:v>
                </c:pt>
                <c:pt idx="30">
                  <c:v>4.2000000000000003E-2</c:v>
                </c:pt>
                <c:pt idx="31">
                  <c:v>4.2000000000000003E-2</c:v>
                </c:pt>
                <c:pt idx="32">
                  <c:v>4.2000000000000003E-2</c:v>
                </c:pt>
                <c:pt idx="33">
                  <c:v>4.2000000000000003E-2</c:v>
                </c:pt>
                <c:pt idx="34">
                  <c:v>4.2000000000000003E-2</c:v>
                </c:pt>
                <c:pt idx="35">
                  <c:v>4.2000000000000003E-2</c:v>
                </c:pt>
                <c:pt idx="36">
                  <c:v>4.2000000000000003E-2</c:v>
                </c:pt>
                <c:pt idx="37">
                  <c:v>4.2000000000000003E-2</c:v>
                </c:pt>
                <c:pt idx="38">
                  <c:v>4.2000000000000003E-2</c:v>
                </c:pt>
                <c:pt idx="39">
                  <c:v>4.2000000000000003E-2</c:v>
                </c:pt>
                <c:pt idx="40">
                  <c:v>4.2000000000000003E-2</c:v>
                </c:pt>
                <c:pt idx="41">
                  <c:v>4.2000000000000003E-2</c:v>
                </c:pt>
                <c:pt idx="42">
                  <c:v>4.2000000000000003E-2</c:v>
                </c:pt>
                <c:pt idx="43">
                  <c:v>4.2000000000000003E-2</c:v>
                </c:pt>
                <c:pt idx="44">
                  <c:v>4.2000000000000003E-2</c:v>
                </c:pt>
                <c:pt idx="45">
                  <c:v>4.2000000000000003E-2</c:v>
                </c:pt>
                <c:pt idx="46">
                  <c:v>4.2000000000000003E-2</c:v>
                </c:pt>
                <c:pt idx="47">
                  <c:v>4.2000000000000003E-2</c:v>
                </c:pt>
                <c:pt idx="48">
                  <c:v>4.2000000000000003E-2</c:v>
                </c:pt>
                <c:pt idx="49">
                  <c:v>4.2000000000000003E-2</c:v>
                </c:pt>
                <c:pt idx="50">
                  <c:v>4.2000000000000003E-2</c:v>
                </c:pt>
                <c:pt idx="51">
                  <c:v>4.2000000000000003E-2</c:v>
                </c:pt>
                <c:pt idx="52">
                  <c:v>4.2000000000000003E-2</c:v>
                </c:pt>
                <c:pt idx="53">
                  <c:v>4.2000000000000003E-2</c:v>
                </c:pt>
                <c:pt idx="54">
                  <c:v>4.2000000000000003E-2</c:v>
                </c:pt>
                <c:pt idx="55">
                  <c:v>4.2000000000000003E-2</c:v>
                </c:pt>
                <c:pt idx="56">
                  <c:v>4.2000000000000003E-2</c:v>
                </c:pt>
                <c:pt idx="57">
                  <c:v>4.2000000000000003E-2</c:v>
                </c:pt>
                <c:pt idx="58">
                  <c:v>4.2000000000000003E-2</c:v>
                </c:pt>
                <c:pt idx="59">
                  <c:v>4.2000000000000003E-2</c:v>
                </c:pt>
                <c:pt idx="60">
                  <c:v>4.2000000000000003E-2</c:v>
                </c:pt>
                <c:pt idx="61">
                  <c:v>4.2000000000000003E-2</c:v>
                </c:pt>
                <c:pt idx="62">
                  <c:v>4.2000000000000003E-2</c:v>
                </c:pt>
                <c:pt idx="63">
                  <c:v>4.2000000000000003E-2</c:v>
                </c:pt>
                <c:pt idx="64">
                  <c:v>4.2000000000000003E-2</c:v>
                </c:pt>
                <c:pt idx="65">
                  <c:v>4.2000000000000003E-2</c:v>
                </c:pt>
                <c:pt idx="66">
                  <c:v>4.2000000000000003E-2</c:v>
                </c:pt>
                <c:pt idx="67">
                  <c:v>4.2000000000000003E-2</c:v>
                </c:pt>
                <c:pt idx="68">
                  <c:v>4.2000000000000003E-2</c:v>
                </c:pt>
                <c:pt idx="69">
                  <c:v>4.2000000000000003E-2</c:v>
                </c:pt>
                <c:pt idx="70">
                  <c:v>4.2000000000000003E-2</c:v>
                </c:pt>
                <c:pt idx="71">
                  <c:v>4.2000000000000003E-2</c:v>
                </c:pt>
                <c:pt idx="72">
                  <c:v>4.2000000000000003E-2</c:v>
                </c:pt>
                <c:pt idx="73">
                  <c:v>4.2000000000000003E-2</c:v>
                </c:pt>
                <c:pt idx="74">
                  <c:v>4.2000000000000003E-2</c:v>
                </c:pt>
                <c:pt idx="75">
                  <c:v>4.2000000000000003E-2</c:v>
                </c:pt>
                <c:pt idx="76">
                  <c:v>4.2000000000000003E-2</c:v>
                </c:pt>
                <c:pt idx="77">
                  <c:v>4.2000000000000003E-2</c:v>
                </c:pt>
                <c:pt idx="78">
                  <c:v>4.2000000000000003E-2</c:v>
                </c:pt>
                <c:pt idx="79">
                  <c:v>4.2000000000000003E-2</c:v>
                </c:pt>
                <c:pt idx="80">
                  <c:v>4.2000000000000003E-2</c:v>
                </c:pt>
                <c:pt idx="81">
                  <c:v>4.2000000000000003E-2</c:v>
                </c:pt>
                <c:pt idx="82">
                  <c:v>4.2000000000000003E-2</c:v>
                </c:pt>
                <c:pt idx="83">
                  <c:v>4.2000000000000003E-2</c:v>
                </c:pt>
                <c:pt idx="84">
                  <c:v>4.2000000000000003E-2</c:v>
                </c:pt>
                <c:pt idx="85">
                  <c:v>4.2000000000000003E-2</c:v>
                </c:pt>
                <c:pt idx="86">
                  <c:v>4.2000000000000003E-2</c:v>
                </c:pt>
                <c:pt idx="87">
                  <c:v>4.2000000000000003E-2</c:v>
                </c:pt>
              </c:numCache>
            </c:numRef>
          </c:val>
          <c:smooth val="0"/>
          <c:extLst>
            <c:ext xmlns:c16="http://schemas.microsoft.com/office/drawing/2014/chart" uri="{C3380CC4-5D6E-409C-BE32-E72D297353CC}">
              <c16:uniqueId val="{00000002-F678-4B96-BA24-0A0255F30E8D}"/>
            </c:ext>
          </c:extLst>
        </c:ser>
        <c:dLbls>
          <c:showLegendKey val="0"/>
          <c:showVal val="0"/>
          <c:showCatName val="0"/>
          <c:showSerName val="0"/>
          <c:showPercent val="0"/>
          <c:showBubbleSize val="0"/>
        </c:dLbls>
        <c:smooth val="0"/>
        <c:axId val="227366784"/>
        <c:axId val="227368320"/>
      </c:lineChart>
      <c:catAx>
        <c:axId val="227366784"/>
        <c:scaling>
          <c:orientation val="minMax"/>
        </c:scaling>
        <c:delete val="0"/>
        <c:axPos val="b"/>
        <c:numFmt formatCode="General" sourceLinked="0"/>
        <c:majorTickMark val="out"/>
        <c:minorTickMark val="none"/>
        <c:tickLblPos val="nextTo"/>
        <c:txPr>
          <a:bodyPr/>
          <a:lstStyle/>
          <a:p>
            <a:pPr>
              <a:defRPr sz="1100" baseline="0">
                <a:latin typeface="Arial Narrow" panose="020B0606020202030204" pitchFamily="34" charset="0"/>
              </a:defRPr>
            </a:pPr>
            <a:endParaRPr lang="cs-CZ"/>
          </a:p>
        </c:txPr>
        <c:crossAx val="227368320"/>
        <c:crosses val="autoZero"/>
        <c:auto val="1"/>
        <c:lblAlgn val="ctr"/>
        <c:lblOffset val="100"/>
        <c:tickMarkSkip val="7"/>
        <c:noMultiLvlLbl val="0"/>
      </c:catAx>
      <c:valAx>
        <c:axId val="227368320"/>
        <c:scaling>
          <c:orientation val="minMax"/>
          <c:max val="5.000000000000001E-2"/>
          <c:min val="0"/>
        </c:scaling>
        <c:delete val="0"/>
        <c:axPos val="l"/>
        <c:majorGridlines/>
        <c:numFmt formatCode="General" sourceLinked="1"/>
        <c:majorTickMark val="out"/>
        <c:minorTickMark val="none"/>
        <c:tickLblPos val="nextTo"/>
        <c:txPr>
          <a:bodyPr/>
          <a:lstStyle/>
          <a:p>
            <a:pPr>
              <a:defRPr sz="1100" baseline="0">
                <a:latin typeface="Arial Narrow" panose="020B0606020202030204" pitchFamily="34" charset="0"/>
              </a:defRPr>
            </a:pPr>
            <a:endParaRPr lang="cs-CZ"/>
          </a:p>
        </c:txPr>
        <c:crossAx val="227366784"/>
        <c:crosses val="autoZero"/>
        <c:crossBetween val="between"/>
        <c:majorUnit val="1.0000000000000002E-2"/>
        <c:minorUnit val="1.0000000000000002E-2"/>
      </c:valAx>
    </c:plotArea>
    <c:legend>
      <c:legendPos val="b"/>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AutoShape 1">
            <a:extLst>
              <a:ext uri="{FF2B5EF4-FFF2-40B4-BE49-F238E27FC236}">
                <a16:creationId xmlns:a16="http://schemas.microsoft.com/office/drawing/2014/main" id="{4FF1AA78-ADC3-42D2-9590-683E21CD0099}"/>
              </a:ext>
            </a:extLst>
          </p:cNvPr>
          <p:cNvSpPr>
            <a:spLocks noChangeArrowheads="1"/>
          </p:cNvSpPr>
          <p:nvPr/>
        </p:nvSpPr>
        <p:spPr bwMode="auto">
          <a:xfrm>
            <a:off x="0" y="0"/>
            <a:ext cx="6735763" cy="9866313"/>
          </a:xfrm>
          <a:prstGeom prst="roundRect">
            <a:avLst>
              <a:gd name="adj" fmla="val 23"/>
            </a:avLst>
          </a:prstGeom>
          <a:solidFill>
            <a:srgbClr val="FFFFFF"/>
          </a:solidFill>
          <a:ln>
            <a:noFill/>
          </a:ln>
          <a:effectLst/>
          <a:extLst>
            <a:ext uri="{91240B29-F687-4F45-9708-019B960494DF}">
              <a14:hiddenLine xmlns:a14="http://schemas.microsoft.com/office/drawing/2010/main" w="9360" cap="sq">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14" name="AutoShape 2">
            <a:extLst>
              <a:ext uri="{FF2B5EF4-FFF2-40B4-BE49-F238E27FC236}">
                <a16:creationId xmlns:a16="http://schemas.microsoft.com/office/drawing/2014/main" id="{A0D6732C-5C71-451D-88F2-20900AD22C29}"/>
              </a:ext>
            </a:extLst>
          </p:cNvPr>
          <p:cNvSpPr>
            <a:spLocks noChangeArrowheads="1"/>
          </p:cNvSpPr>
          <p:nvPr/>
        </p:nvSpPr>
        <p:spPr bwMode="auto">
          <a:xfrm>
            <a:off x="0" y="0"/>
            <a:ext cx="6735763" cy="9866313"/>
          </a:xfrm>
          <a:prstGeom prst="roundRect">
            <a:avLst>
              <a:gd name="adj" fmla="val 23"/>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15" name="AutoShape 3">
            <a:extLst>
              <a:ext uri="{FF2B5EF4-FFF2-40B4-BE49-F238E27FC236}">
                <a16:creationId xmlns:a16="http://schemas.microsoft.com/office/drawing/2014/main" id="{CB2A36DE-E8C6-4601-B4EF-CECA0D0CE63C}"/>
              </a:ext>
            </a:extLst>
          </p:cNvPr>
          <p:cNvSpPr>
            <a:spLocks noChangeArrowheads="1"/>
          </p:cNvSpPr>
          <p:nvPr/>
        </p:nvSpPr>
        <p:spPr bwMode="auto">
          <a:xfrm>
            <a:off x="0" y="0"/>
            <a:ext cx="6735763" cy="9866313"/>
          </a:xfrm>
          <a:prstGeom prst="roundRect">
            <a:avLst>
              <a:gd name="adj" fmla="val 23"/>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16" name="AutoShape 4">
            <a:extLst>
              <a:ext uri="{FF2B5EF4-FFF2-40B4-BE49-F238E27FC236}">
                <a16:creationId xmlns:a16="http://schemas.microsoft.com/office/drawing/2014/main" id="{A0F4601A-58D6-4208-A926-60D4E4805D15}"/>
              </a:ext>
            </a:extLst>
          </p:cNvPr>
          <p:cNvSpPr>
            <a:spLocks noChangeArrowheads="1"/>
          </p:cNvSpPr>
          <p:nvPr/>
        </p:nvSpPr>
        <p:spPr bwMode="auto">
          <a:xfrm>
            <a:off x="0" y="0"/>
            <a:ext cx="6735763" cy="9866313"/>
          </a:xfrm>
          <a:prstGeom prst="roundRect">
            <a:avLst>
              <a:gd name="adj" fmla="val 23"/>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17" name="Text Box 5">
            <a:extLst>
              <a:ext uri="{FF2B5EF4-FFF2-40B4-BE49-F238E27FC236}">
                <a16:creationId xmlns:a16="http://schemas.microsoft.com/office/drawing/2014/main" id="{E0D35604-2CFB-4FCB-8E1A-C18AE39F6029}"/>
              </a:ext>
            </a:extLst>
          </p:cNvPr>
          <p:cNvSpPr txBox="1">
            <a:spLocks noChangeArrowheads="1"/>
          </p:cNvSpPr>
          <p:nvPr/>
        </p:nvSpPr>
        <p:spPr bwMode="auto">
          <a:xfrm>
            <a:off x="1" y="0"/>
            <a:ext cx="2919413" cy="4936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18" name="Rectangle 6">
            <a:extLst>
              <a:ext uri="{FF2B5EF4-FFF2-40B4-BE49-F238E27FC236}">
                <a16:creationId xmlns:a16="http://schemas.microsoft.com/office/drawing/2014/main" id="{18594798-8147-4CAA-AA97-D035018DF79E}"/>
              </a:ext>
            </a:extLst>
          </p:cNvPr>
          <p:cNvSpPr>
            <a:spLocks noGrp="1" noChangeArrowheads="1"/>
          </p:cNvSpPr>
          <p:nvPr>
            <p:ph type="dt"/>
          </p:nvPr>
        </p:nvSpPr>
        <p:spPr bwMode="auto">
          <a:xfrm>
            <a:off x="3814763" y="0"/>
            <a:ext cx="2913062" cy="4872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eaLnBrk="1" hangingPunct="1">
              <a:buClrTx/>
              <a:buFontTx/>
              <a:buNone/>
              <a:tabLst>
                <a:tab pos="449263" algn="l"/>
                <a:tab pos="898525" algn="l"/>
                <a:tab pos="1347788" algn="l"/>
                <a:tab pos="1797050" algn="l"/>
                <a:tab pos="2246313" algn="l"/>
                <a:tab pos="2695575" algn="l"/>
              </a:tabLst>
              <a:defRPr sz="1200">
                <a:solidFill>
                  <a:srgbClr val="000000"/>
                </a:solidFill>
                <a:latin typeface="Arial" panose="020B0604020202020204" pitchFamily="34" charset="0"/>
                <a:cs typeface="Arial" panose="020B0604020202020204" pitchFamily="34" charset="0"/>
              </a:defRPr>
            </a:lvl1pPr>
          </a:lstStyle>
          <a:p>
            <a:endParaRPr lang="cs-CZ" altLang="cs-CZ"/>
          </a:p>
        </p:txBody>
      </p:sp>
      <p:sp>
        <p:nvSpPr>
          <p:cNvPr id="13319" name="Rectangle 7">
            <a:extLst>
              <a:ext uri="{FF2B5EF4-FFF2-40B4-BE49-F238E27FC236}">
                <a16:creationId xmlns:a16="http://schemas.microsoft.com/office/drawing/2014/main" id="{41357798-F871-456A-8D77-9EAB08F64773}"/>
              </a:ext>
            </a:extLst>
          </p:cNvPr>
          <p:cNvSpPr>
            <a:spLocks noGrp="1" noRot="1" noChangeAspect="1" noChangeArrowheads="1"/>
          </p:cNvSpPr>
          <p:nvPr>
            <p:ph type="sldImg"/>
          </p:nvPr>
        </p:nvSpPr>
        <p:spPr bwMode="auto">
          <a:xfrm>
            <a:off x="901700" y="739775"/>
            <a:ext cx="4926013" cy="3694113"/>
          </a:xfrm>
          <a:prstGeom prst="rect">
            <a:avLst/>
          </a:prstGeom>
          <a:noFill/>
          <a:ln w="12600" cap="sq">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13320" name="Rectangle 8">
            <a:extLst>
              <a:ext uri="{FF2B5EF4-FFF2-40B4-BE49-F238E27FC236}">
                <a16:creationId xmlns:a16="http://schemas.microsoft.com/office/drawing/2014/main" id="{E5CBD790-4A64-4DEE-9800-D3478D443872}"/>
              </a:ext>
            </a:extLst>
          </p:cNvPr>
          <p:cNvSpPr>
            <a:spLocks noGrp="1" noChangeArrowheads="1"/>
          </p:cNvSpPr>
          <p:nvPr>
            <p:ph type="body"/>
          </p:nvPr>
        </p:nvSpPr>
        <p:spPr bwMode="auto">
          <a:xfrm>
            <a:off x="673101" y="4685546"/>
            <a:ext cx="5383213" cy="4433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cs-CZ" altLang="cs-CZ"/>
          </a:p>
        </p:txBody>
      </p:sp>
      <p:sp>
        <p:nvSpPr>
          <p:cNvPr id="13321" name="Text Box 9">
            <a:extLst>
              <a:ext uri="{FF2B5EF4-FFF2-40B4-BE49-F238E27FC236}">
                <a16:creationId xmlns:a16="http://schemas.microsoft.com/office/drawing/2014/main" id="{D5090372-C2AD-4C75-A3F4-2DAE5FC4782B}"/>
              </a:ext>
            </a:extLst>
          </p:cNvPr>
          <p:cNvSpPr txBox="1">
            <a:spLocks noChangeArrowheads="1"/>
          </p:cNvSpPr>
          <p:nvPr/>
        </p:nvSpPr>
        <p:spPr bwMode="auto">
          <a:xfrm>
            <a:off x="1" y="9369506"/>
            <a:ext cx="2919413" cy="4936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3322" name="Rectangle 10">
            <a:extLst>
              <a:ext uri="{FF2B5EF4-FFF2-40B4-BE49-F238E27FC236}">
                <a16:creationId xmlns:a16="http://schemas.microsoft.com/office/drawing/2014/main" id="{1D88F695-A0A2-4326-A087-2761058A3E3E}"/>
              </a:ext>
            </a:extLst>
          </p:cNvPr>
          <p:cNvSpPr>
            <a:spLocks noGrp="1" noChangeArrowheads="1"/>
          </p:cNvSpPr>
          <p:nvPr>
            <p:ph type="sldNum"/>
          </p:nvPr>
        </p:nvSpPr>
        <p:spPr bwMode="auto">
          <a:xfrm>
            <a:off x="3814763" y="9369506"/>
            <a:ext cx="2913062" cy="4872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hangingPunct="1">
              <a:buClrTx/>
              <a:buFontTx/>
              <a:buNone/>
              <a:tabLst>
                <a:tab pos="449263" algn="l"/>
                <a:tab pos="898525" algn="l"/>
                <a:tab pos="1347788" algn="l"/>
                <a:tab pos="1797050" algn="l"/>
                <a:tab pos="2246313" algn="l"/>
                <a:tab pos="2695575" algn="l"/>
              </a:tabLst>
              <a:defRPr sz="1200">
                <a:solidFill>
                  <a:srgbClr val="000000"/>
                </a:solidFill>
                <a:latin typeface="Arial" panose="020B0604020202020204" pitchFamily="34" charset="0"/>
                <a:cs typeface="Segoe UI" panose="020B0502040204020203" pitchFamily="34" charset="0"/>
              </a:defRPr>
            </a:lvl1pPr>
          </a:lstStyle>
          <a:p>
            <a:fld id="{4EC497E5-81CD-4DE5-95F2-7476C657CD4C}" type="slidenum">
              <a:rPr lang="cs-CZ" altLang="cs-CZ"/>
              <a:pPr/>
              <a:t>‹#›</a:t>
            </a:fld>
            <a:endParaRPr lang="cs-CZ" altLang="cs-CZ"/>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5040FEDD-6ADF-45D5-B0FC-9957626C7090}"/>
              </a:ext>
            </a:extLst>
          </p:cNvPr>
          <p:cNvSpPr>
            <a:spLocks noGrp="1" noChangeArrowheads="1"/>
          </p:cNvSpPr>
          <p:nvPr>
            <p:ph type="sldNum"/>
          </p:nvPr>
        </p:nvSpPr>
        <p:spPr>
          <a:ln/>
        </p:spPr>
        <p:txBody>
          <a:bodyPr/>
          <a:lstStyle/>
          <a:p>
            <a:fld id="{DBBB8975-FBBA-4A69-80A5-2BF2DC8D75D8}" type="slidenum">
              <a:rPr lang="cs-CZ" altLang="cs-CZ"/>
              <a:pPr/>
              <a:t>1</a:t>
            </a:fld>
            <a:endParaRPr lang="cs-CZ" altLang="cs-CZ" dirty="0"/>
          </a:p>
        </p:txBody>
      </p:sp>
      <p:sp>
        <p:nvSpPr>
          <p:cNvPr id="19457" name="Rectangle 1">
            <a:extLst>
              <a:ext uri="{FF2B5EF4-FFF2-40B4-BE49-F238E27FC236}">
                <a16:creationId xmlns:a16="http://schemas.microsoft.com/office/drawing/2014/main" id="{26708F7A-8BEC-413E-BD48-413B0C6094AF}"/>
              </a:ext>
            </a:extLst>
          </p:cNvPr>
          <p:cNvSpPr txBox="1">
            <a:spLocks noGrp="1" noRot="1" noChangeAspect="1" noChangeArrowheads="1"/>
          </p:cNvSpPr>
          <p:nvPr>
            <p:ph type="sldImg"/>
          </p:nvPr>
        </p:nvSpPr>
        <p:spPr bwMode="auto">
          <a:xfrm>
            <a:off x="901700" y="739775"/>
            <a:ext cx="4927600" cy="36957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8" name="Rectangle 2">
            <a:extLst>
              <a:ext uri="{FF2B5EF4-FFF2-40B4-BE49-F238E27FC236}">
                <a16:creationId xmlns:a16="http://schemas.microsoft.com/office/drawing/2014/main" id="{56270822-9037-473B-8F68-098B3124228F}"/>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3</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374963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4</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363950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5</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804729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6</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169240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7</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353170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8</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685631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9</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217868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10</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700554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11</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499547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12</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268762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13</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04702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14</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38294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15</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7158423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16</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668286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17</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9160544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18</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9610945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19</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9146101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20</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1031007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21</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572273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22</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9390994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23</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257973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24</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735423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25</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40915039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26</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7105006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27</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42304555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28</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343210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29</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16128087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30</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35181599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31</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297132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8D46A238-379E-4757-AC15-DB15F973AAA5}"/>
              </a:ext>
            </a:extLst>
          </p:cNvPr>
          <p:cNvSpPr>
            <a:spLocks noGrp="1" noChangeArrowheads="1"/>
          </p:cNvSpPr>
          <p:nvPr>
            <p:ph type="sldNum"/>
          </p:nvPr>
        </p:nvSpPr>
        <p:spPr>
          <a:ln/>
        </p:spPr>
        <p:txBody>
          <a:bodyPr/>
          <a:lstStyle/>
          <a:p>
            <a:fld id="{468D80AD-4798-47F3-B50B-4A7DA525045B}" type="slidenum">
              <a:rPr lang="cs-CZ" altLang="cs-CZ"/>
              <a:pPr/>
              <a:t>32</a:t>
            </a:fld>
            <a:endParaRPr lang="cs-CZ" altLang="cs-CZ"/>
          </a:p>
        </p:txBody>
      </p:sp>
      <p:sp>
        <p:nvSpPr>
          <p:cNvPr id="22529" name="Rectangle 1">
            <a:extLst>
              <a:ext uri="{FF2B5EF4-FFF2-40B4-BE49-F238E27FC236}">
                <a16:creationId xmlns:a16="http://schemas.microsoft.com/office/drawing/2014/main" id="{6EE08D4B-3A0D-4143-AFB0-F0C988D27897}"/>
              </a:ext>
            </a:extLst>
          </p:cNvPr>
          <p:cNvSpPr txBox="1">
            <a:spLocks noGrp="1" noRot="1" noChangeAspect="1" noChangeArrowheads="1"/>
          </p:cNvSpPr>
          <p:nvPr>
            <p:ph type="sldImg"/>
          </p:nvPr>
        </p:nvSpPr>
        <p:spPr bwMode="auto">
          <a:xfrm>
            <a:off x="901700" y="739775"/>
            <a:ext cx="4932363" cy="37004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a:extLst>
              <a:ext uri="{FF2B5EF4-FFF2-40B4-BE49-F238E27FC236}">
                <a16:creationId xmlns:a16="http://schemas.microsoft.com/office/drawing/2014/main" id="{2FF4B5E7-64B0-43BE-9DAE-B784597FD308}"/>
              </a:ext>
            </a:extLst>
          </p:cNvPr>
          <p:cNvSpPr txBox="1">
            <a:spLocks noGrp="1" noChangeArrowheads="1"/>
          </p:cNvSpPr>
          <p:nvPr>
            <p:ph type="body" idx="1"/>
          </p:nvPr>
        </p:nvSpPr>
        <p:spPr bwMode="auto">
          <a:xfrm>
            <a:off x="673100" y="4685547"/>
            <a:ext cx="5384800" cy="44347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a:p>
        </p:txBody>
      </p:sp>
    </p:spTree>
    <p:extLst>
      <p:ext uri="{BB962C8B-B14F-4D97-AF65-F5344CB8AC3E}">
        <p14:creationId xmlns:p14="http://schemas.microsoft.com/office/powerpoint/2010/main" val="2387275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A8FFC-1791-4B80-A42D-370EFD6F09E9}"/>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48630B27-FB36-41F0-A7C4-B38ACCEC75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CDC46B35-C2C8-4012-A343-11186197EE08}"/>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37255FE-A264-4EE9-97B2-69EB7E617043}"/>
              </a:ext>
            </a:extLst>
          </p:cNvPr>
          <p:cNvSpPr>
            <a:spLocks noGrp="1"/>
          </p:cNvSpPr>
          <p:nvPr>
            <p:ph type="sldNum" idx="11"/>
          </p:nvPr>
        </p:nvSpPr>
        <p:spPr/>
        <p:txBody>
          <a:bodyPr/>
          <a:lstStyle>
            <a:lvl1pPr>
              <a:defRPr/>
            </a:lvl1pPr>
          </a:lstStyle>
          <a:p>
            <a:fld id="{3C79D27F-B2A2-4C02-B5D6-10F94D7CC63D}" type="slidenum">
              <a:rPr lang="cs-CZ" altLang="cs-CZ"/>
              <a:pPr/>
              <a:t>‹#›</a:t>
            </a:fld>
            <a:endParaRPr lang="cs-CZ" altLang="cs-CZ"/>
          </a:p>
        </p:txBody>
      </p:sp>
    </p:spTree>
    <p:extLst>
      <p:ext uri="{BB962C8B-B14F-4D97-AF65-F5344CB8AC3E}">
        <p14:creationId xmlns:p14="http://schemas.microsoft.com/office/powerpoint/2010/main" val="297532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86FF7-44A4-475C-8632-024F49358465}"/>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611F32A3-5DF3-4E30-A970-A8341C7139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5B741E96-0E4F-4674-B014-CDC4AE1D36F6}"/>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F9A7B54B-F1FC-42F3-8C15-94992E15DFFE}"/>
              </a:ext>
            </a:extLst>
          </p:cNvPr>
          <p:cNvSpPr>
            <a:spLocks noGrp="1"/>
          </p:cNvSpPr>
          <p:nvPr>
            <p:ph type="sldNum" idx="11"/>
          </p:nvPr>
        </p:nvSpPr>
        <p:spPr/>
        <p:txBody>
          <a:bodyPr/>
          <a:lstStyle>
            <a:lvl1pPr>
              <a:defRPr/>
            </a:lvl1pPr>
          </a:lstStyle>
          <a:p>
            <a:fld id="{14F6EE32-F81F-41EE-852E-68C44AB90227}" type="slidenum">
              <a:rPr lang="cs-CZ" altLang="cs-CZ"/>
              <a:pPr/>
              <a:t>‹#›</a:t>
            </a:fld>
            <a:endParaRPr lang="cs-CZ" altLang="cs-CZ"/>
          </a:p>
        </p:txBody>
      </p:sp>
    </p:spTree>
    <p:extLst>
      <p:ext uri="{BB962C8B-B14F-4D97-AF65-F5344CB8AC3E}">
        <p14:creationId xmlns:p14="http://schemas.microsoft.com/office/powerpoint/2010/main" val="881299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41729-821E-4745-98A3-68496EEFB93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F5965E21-DBE6-4219-A02C-CAB8F2F39837}"/>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5A39AF46-9F59-4E49-AC75-ED053B236294}"/>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67B42BCD-0D8F-4ADE-8ADF-282FBF86736B}"/>
              </a:ext>
            </a:extLst>
          </p:cNvPr>
          <p:cNvSpPr>
            <a:spLocks noGrp="1"/>
          </p:cNvSpPr>
          <p:nvPr>
            <p:ph type="sldNum" idx="11"/>
          </p:nvPr>
        </p:nvSpPr>
        <p:spPr/>
        <p:txBody>
          <a:bodyPr/>
          <a:lstStyle>
            <a:lvl1pPr>
              <a:defRPr/>
            </a:lvl1pPr>
          </a:lstStyle>
          <a:p>
            <a:fld id="{3A3C1877-5CA9-44CA-A15E-B97A5BE55B45}" type="slidenum">
              <a:rPr lang="cs-CZ" altLang="cs-CZ"/>
              <a:pPr/>
              <a:t>‹#›</a:t>
            </a:fld>
            <a:endParaRPr lang="cs-CZ" altLang="cs-CZ"/>
          </a:p>
        </p:txBody>
      </p:sp>
    </p:spTree>
    <p:extLst>
      <p:ext uri="{BB962C8B-B14F-4D97-AF65-F5344CB8AC3E}">
        <p14:creationId xmlns:p14="http://schemas.microsoft.com/office/powerpoint/2010/main" val="460970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C47FE-7C7E-4B29-B629-D2EE8644FF77}"/>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FF4879D9-24A2-4381-90AF-5132089AFB99}"/>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75FF08A4-750C-4D69-9D34-B482AB00692A}"/>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82781CCB-DF7D-4A05-9261-E4A5339B10ED}"/>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7DEE1DB7-64DC-48AD-A0AE-D3E01ED211DF}"/>
              </a:ext>
            </a:extLst>
          </p:cNvPr>
          <p:cNvSpPr>
            <a:spLocks noGrp="1"/>
          </p:cNvSpPr>
          <p:nvPr>
            <p:ph type="sldNum" idx="11"/>
          </p:nvPr>
        </p:nvSpPr>
        <p:spPr/>
        <p:txBody>
          <a:bodyPr/>
          <a:lstStyle>
            <a:lvl1pPr>
              <a:defRPr/>
            </a:lvl1pPr>
          </a:lstStyle>
          <a:p>
            <a:fld id="{666DBC5E-8684-4DFB-ACB4-9F0A1853B27A}" type="slidenum">
              <a:rPr lang="cs-CZ" altLang="cs-CZ"/>
              <a:pPr/>
              <a:t>‹#›</a:t>
            </a:fld>
            <a:endParaRPr lang="cs-CZ" altLang="cs-CZ"/>
          </a:p>
        </p:txBody>
      </p:sp>
    </p:spTree>
    <p:extLst>
      <p:ext uri="{BB962C8B-B14F-4D97-AF65-F5344CB8AC3E}">
        <p14:creationId xmlns:p14="http://schemas.microsoft.com/office/powerpoint/2010/main" val="3752943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2F1AB-BA1F-46BF-A92B-54E6589AEC55}"/>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CD724FA5-8E9C-416C-8961-5A0EBD08AC1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F2B071-A3B7-4959-A619-17F5B45399E7}"/>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18A35089-AA3C-4323-AD34-9380DF97ACE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B7B4076-59F9-456F-B69F-9377D053CA7C}"/>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27F3E3FA-9B3C-47CC-B6BC-D83AD33FABE6}"/>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09028956-3A7D-41D4-8827-5A5F66B02DF5}"/>
              </a:ext>
            </a:extLst>
          </p:cNvPr>
          <p:cNvSpPr>
            <a:spLocks noGrp="1"/>
          </p:cNvSpPr>
          <p:nvPr>
            <p:ph type="sldNum" idx="11"/>
          </p:nvPr>
        </p:nvSpPr>
        <p:spPr/>
        <p:txBody>
          <a:bodyPr/>
          <a:lstStyle>
            <a:lvl1pPr>
              <a:defRPr/>
            </a:lvl1pPr>
          </a:lstStyle>
          <a:p>
            <a:fld id="{2ECF123E-50FA-44A6-9117-D01AC15D945F}" type="slidenum">
              <a:rPr lang="cs-CZ" altLang="cs-CZ"/>
              <a:pPr/>
              <a:t>‹#›</a:t>
            </a:fld>
            <a:endParaRPr lang="cs-CZ" altLang="cs-CZ"/>
          </a:p>
        </p:txBody>
      </p:sp>
    </p:spTree>
    <p:extLst>
      <p:ext uri="{BB962C8B-B14F-4D97-AF65-F5344CB8AC3E}">
        <p14:creationId xmlns:p14="http://schemas.microsoft.com/office/powerpoint/2010/main" val="3006063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72EFE-C84D-43FC-B72C-24417DD69A29}"/>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1661DF86-40A6-4467-911F-34FAAE90D110}"/>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991B123A-0B11-45C7-A771-E297295B065C}"/>
              </a:ext>
            </a:extLst>
          </p:cNvPr>
          <p:cNvSpPr>
            <a:spLocks noGrp="1"/>
          </p:cNvSpPr>
          <p:nvPr>
            <p:ph type="sldNum" idx="11"/>
          </p:nvPr>
        </p:nvSpPr>
        <p:spPr/>
        <p:txBody>
          <a:bodyPr/>
          <a:lstStyle>
            <a:lvl1pPr>
              <a:defRPr/>
            </a:lvl1pPr>
          </a:lstStyle>
          <a:p>
            <a:fld id="{F61F49D3-BC8E-4A6C-9423-BA3BF46050DB}" type="slidenum">
              <a:rPr lang="cs-CZ" altLang="cs-CZ"/>
              <a:pPr/>
              <a:t>‹#›</a:t>
            </a:fld>
            <a:endParaRPr lang="cs-CZ" altLang="cs-CZ"/>
          </a:p>
        </p:txBody>
      </p:sp>
    </p:spTree>
    <p:extLst>
      <p:ext uri="{BB962C8B-B14F-4D97-AF65-F5344CB8AC3E}">
        <p14:creationId xmlns:p14="http://schemas.microsoft.com/office/powerpoint/2010/main" val="1200584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5BBD53-6B77-4FF7-AF5A-DC089C350C1C}"/>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8BE71CD2-4D24-4B2F-8764-A0D5C30FEC76}"/>
              </a:ext>
            </a:extLst>
          </p:cNvPr>
          <p:cNvSpPr>
            <a:spLocks noGrp="1"/>
          </p:cNvSpPr>
          <p:nvPr>
            <p:ph type="sldNum" idx="11"/>
          </p:nvPr>
        </p:nvSpPr>
        <p:spPr/>
        <p:txBody>
          <a:bodyPr/>
          <a:lstStyle>
            <a:lvl1pPr>
              <a:defRPr/>
            </a:lvl1pPr>
          </a:lstStyle>
          <a:p>
            <a:fld id="{5C22A1A5-A508-4A24-AB5D-63BB9279EE3F}" type="slidenum">
              <a:rPr lang="cs-CZ" altLang="cs-CZ"/>
              <a:pPr/>
              <a:t>‹#›</a:t>
            </a:fld>
            <a:endParaRPr lang="cs-CZ" altLang="cs-CZ"/>
          </a:p>
        </p:txBody>
      </p:sp>
    </p:spTree>
    <p:extLst>
      <p:ext uri="{BB962C8B-B14F-4D97-AF65-F5344CB8AC3E}">
        <p14:creationId xmlns:p14="http://schemas.microsoft.com/office/powerpoint/2010/main" val="3371065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57FAC-6C4C-4485-8B81-E555D12B32A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E7155519-E0CE-4EE2-A9DE-FD64FC911887}"/>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070CD5AB-F167-44CC-9BB3-628FDE875C2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5DB5D2-4DBC-4272-B5D2-01E47BFCC9DB}"/>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37604455-2608-4FDF-8A82-B07F1217F22E}"/>
              </a:ext>
            </a:extLst>
          </p:cNvPr>
          <p:cNvSpPr>
            <a:spLocks noGrp="1"/>
          </p:cNvSpPr>
          <p:nvPr>
            <p:ph type="sldNum" idx="11"/>
          </p:nvPr>
        </p:nvSpPr>
        <p:spPr/>
        <p:txBody>
          <a:bodyPr/>
          <a:lstStyle>
            <a:lvl1pPr>
              <a:defRPr/>
            </a:lvl1pPr>
          </a:lstStyle>
          <a:p>
            <a:fld id="{628EAD8D-85CA-4780-8B97-D4DB292D7E85}" type="slidenum">
              <a:rPr lang="cs-CZ" altLang="cs-CZ"/>
              <a:pPr/>
              <a:t>‹#›</a:t>
            </a:fld>
            <a:endParaRPr lang="cs-CZ" altLang="cs-CZ"/>
          </a:p>
        </p:txBody>
      </p:sp>
    </p:spTree>
    <p:extLst>
      <p:ext uri="{BB962C8B-B14F-4D97-AF65-F5344CB8AC3E}">
        <p14:creationId xmlns:p14="http://schemas.microsoft.com/office/powerpoint/2010/main" val="498176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5D95F-FB34-44B4-A37D-5D2D5B08CF2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6B53893A-C7B2-469E-A46A-23F7FB18B8B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1CCE920A-7D76-42BA-9465-38AED2E3EA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6ED66C-39B2-40FE-92AA-D2C07CEDE566}"/>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EC9CE787-67F8-4F85-ADEC-B9D50BE8F661}"/>
              </a:ext>
            </a:extLst>
          </p:cNvPr>
          <p:cNvSpPr>
            <a:spLocks noGrp="1"/>
          </p:cNvSpPr>
          <p:nvPr>
            <p:ph type="sldNum" idx="11"/>
          </p:nvPr>
        </p:nvSpPr>
        <p:spPr/>
        <p:txBody>
          <a:bodyPr/>
          <a:lstStyle>
            <a:lvl1pPr>
              <a:defRPr/>
            </a:lvl1pPr>
          </a:lstStyle>
          <a:p>
            <a:fld id="{85D95F34-A01F-43A0-8AB8-523577434E79}" type="slidenum">
              <a:rPr lang="cs-CZ" altLang="cs-CZ"/>
              <a:pPr/>
              <a:t>‹#›</a:t>
            </a:fld>
            <a:endParaRPr lang="cs-CZ" altLang="cs-CZ"/>
          </a:p>
        </p:txBody>
      </p:sp>
    </p:spTree>
    <p:extLst>
      <p:ext uri="{BB962C8B-B14F-4D97-AF65-F5344CB8AC3E}">
        <p14:creationId xmlns:p14="http://schemas.microsoft.com/office/powerpoint/2010/main" val="2034702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B52E3-EE01-4E61-BEF9-4D2382A94979}"/>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1C1F18B0-EB87-4F56-B2DC-83D20F58BF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97CEA4CB-1D0A-4645-BEB6-48588EB57B4D}"/>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61B3B8A-6FCC-4559-9314-3D7E59F55312}"/>
              </a:ext>
            </a:extLst>
          </p:cNvPr>
          <p:cNvSpPr>
            <a:spLocks noGrp="1"/>
          </p:cNvSpPr>
          <p:nvPr>
            <p:ph type="sldNum" idx="11"/>
          </p:nvPr>
        </p:nvSpPr>
        <p:spPr/>
        <p:txBody>
          <a:bodyPr/>
          <a:lstStyle>
            <a:lvl1pPr>
              <a:defRPr/>
            </a:lvl1pPr>
          </a:lstStyle>
          <a:p>
            <a:fld id="{ADE5E146-9D7F-462A-A62B-40017C1792DF}" type="slidenum">
              <a:rPr lang="cs-CZ" altLang="cs-CZ"/>
              <a:pPr/>
              <a:t>‹#›</a:t>
            </a:fld>
            <a:endParaRPr lang="cs-CZ" altLang="cs-CZ"/>
          </a:p>
        </p:txBody>
      </p:sp>
    </p:spTree>
    <p:extLst>
      <p:ext uri="{BB962C8B-B14F-4D97-AF65-F5344CB8AC3E}">
        <p14:creationId xmlns:p14="http://schemas.microsoft.com/office/powerpoint/2010/main" val="2333487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09DBDB-9633-447A-9DAE-1D0D37C0FB79}"/>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0F0C1D0E-75D5-4737-940E-6EF42CC97FBE}"/>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03D9BBB9-9990-4DE2-BB4B-D5E99E7C424B}"/>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7029C4C0-E865-408B-8E08-CAE8FD9DC1E3}"/>
              </a:ext>
            </a:extLst>
          </p:cNvPr>
          <p:cNvSpPr>
            <a:spLocks noGrp="1"/>
          </p:cNvSpPr>
          <p:nvPr>
            <p:ph type="sldNum" idx="11"/>
          </p:nvPr>
        </p:nvSpPr>
        <p:spPr/>
        <p:txBody>
          <a:bodyPr/>
          <a:lstStyle>
            <a:lvl1pPr>
              <a:defRPr/>
            </a:lvl1pPr>
          </a:lstStyle>
          <a:p>
            <a:fld id="{044DEDFB-A4E2-4357-A853-3C714B1C69C3}" type="slidenum">
              <a:rPr lang="cs-CZ" altLang="cs-CZ"/>
              <a:pPr/>
              <a:t>‹#›</a:t>
            </a:fld>
            <a:endParaRPr lang="cs-CZ" altLang="cs-CZ"/>
          </a:p>
        </p:txBody>
      </p:sp>
    </p:spTree>
    <p:extLst>
      <p:ext uri="{BB962C8B-B14F-4D97-AF65-F5344CB8AC3E}">
        <p14:creationId xmlns:p14="http://schemas.microsoft.com/office/powerpoint/2010/main" val="2665483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2369A-1AA3-4642-B353-C6035413A19D}"/>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2D4CCDE5-FE47-4036-B3FF-74E34ADF91E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92D52A31-245C-4EA5-9921-14BBB1FD8A90}"/>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67DFCB6C-1E10-473B-AF2F-4B3B7EE31388}"/>
              </a:ext>
            </a:extLst>
          </p:cNvPr>
          <p:cNvSpPr>
            <a:spLocks noGrp="1"/>
          </p:cNvSpPr>
          <p:nvPr>
            <p:ph type="sldNum" idx="11"/>
          </p:nvPr>
        </p:nvSpPr>
        <p:spPr/>
        <p:txBody>
          <a:bodyPr/>
          <a:lstStyle>
            <a:lvl1pPr>
              <a:defRPr/>
            </a:lvl1pPr>
          </a:lstStyle>
          <a:p>
            <a:fld id="{616C5CC5-95B3-4B97-8C28-D4E1554FD98D}" type="slidenum">
              <a:rPr lang="cs-CZ" altLang="cs-CZ"/>
              <a:pPr/>
              <a:t>‹#›</a:t>
            </a:fld>
            <a:endParaRPr lang="cs-CZ" altLang="cs-CZ"/>
          </a:p>
        </p:txBody>
      </p:sp>
    </p:spTree>
    <p:extLst>
      <p:ext uri="{BB962C8B-B14F-4D97-AF65-F5344CB8AC3E}">
        <p14:creationId xmlns:p14="http://schemas.microsoft.com/office/powerpoint/2010/main" val="908156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CB174-99B5-4A7D-BC1C-674C939E55C4}"/>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A57538A2-263A-4B2C-9908-BBFFE0C138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0C2E53FF-3DE7-43C3-8EB1-546F3115E19C}"/>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D29646F4-0B0E-4630-AC35-57B3ED8891C3}"/>
              </a:ext>
            </a:extLst>
          </p:cNvPr>
          <p:cNvSpPr>
            <a:spLocks noGrp="1"/>
          </p:cNvSpPr>
          <p:nvPr>
            <p:ph type="sldNum" idx="11"/>
          </p:nvPr>
        </p:nvSpPr>
        <p:spPr/>
        <p:txBody>
          <a:bodyPr/>
          <a:lstStyle>
            <a:lvl1pPr>
              <a:defRPr/>
            </a:lvl1pPr>
          </a:lstStyle>
          <a:p>
            <a:fld id="{FB70D10D-ECAA-4596-87CF-4CDC34EEC54F}" type="slidenum">
              <a:rPr lang="cs-CZ" altLang="cs-CZ"/>
              <a:pPr/>
              <a:t>‹#›</a:t>
            </a:fld>
            <a:endParaRPr lang="cs-CZ" altLang="cs-CZ"/>
          </a:p>
        </p:txBody>
      </p:sp>
    </p:spTree>
    <p:extLst>
      <p:ext uri="{BB962C8B-B14F-4D97-AF65-F5344CB8AC3E}">
        <p14:creationId xmlns:p14="http://schemas.microsoft.com/office/powerpoint/2010/main" val="2834711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27B33-BD62-44C2-9362-70AFFB7B4D72}"/>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3F43E103-EA4C-4AAA-A8B9-BE24D0D8D73F}"/>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5431B353-F6CC-4C22-B48C-1F3E9269EF6C}"/>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1EEC1DFA-C9E3-4144-8032-ACAF0CABD181}"/>
              </a:ext>
            </a:extLst>
          </p:cNvPr>
          <p:cNvSpPr>
            <a:spLocks noGrp="1"/>
          </p:cNvSpPr>
          <p:nvPr>
            <p:ph type="sldNum" idx="11"/>
          </p:nvPr>
        </p:nvSpPr>
        <p:spPr/>
        <p:txBody>
          <a:bodyPr/>
          <a:lstStyle>
            <a:lvl1pPr>
              <a:defRPr/>
            </a:lvl1pPr>
          </a:lstStyle>
          <a:p>
            <a:fld id="{F78D15AB-5024-46C4-A126-28BCC6EC6E60}" type="slidenum">
              <a:rPr lang="cs-CZ" altLang="cs-CZ"/>
              <a:pPr/>
              <a:t>‹#›</a:t>
            </a:fld>
            <a:endParaRPr lang="cs-CZ" altLang="cs-CZ"/>
          </a:p>
        </p:txBody>
      </p:sp>
    </p:spTree>
    <p:extLst>
      <p:ext uri="{BB962C8B-B14F-4D97-AF65-F5344CB8AC3E}">
        <p14:creationId xmlns:p14="http://schemas.microsoft.com/office/powerpoint/2010/main" val="37628450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6A00F-7BCC-4201-8309-809F4208FA32}"/>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52B014DE-B306-4C01-881F-F7895D4FA2B6}"/>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FAE454D1-DCC2-41B3-A49E-18D35336AE67}"/>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EBD0C6D2-8F7F-4F21-8FFD-3F6E34124986}"/>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229BBC9A-AF5D-403A-8A61-8D0D57471F04}"/>
              </a:ext>
            </a:extLst>
          </p:cNvPr>
          <p:cNvSpPr>
            <a:spLocks noGrp="1"/>
          </p:cNvSpPr>
          <p:nvPr>
            <p:ph type="sldNum" idx="11"/>
          </p:nvPr>
        </p:nvSpPr>
        <p:spPr/>
        <p:txBody>
          <a:bodyPr/>
          <a:lstStyle>
            <a:lvl1pPr>
              <a:defRPr/>
            </a:lvl1pPr>
          </a:lstStyle>
          <a:p>
            <a:fld id="{A8E135E8-7D97-4809-AD2D-CC5CD1495DFF}" type="slidenum">
              <a:rPr lang="cs-CZ" altLang="cs-CZ"/>
              <a:pPr/>
              <a:t>‹#›</a:t>
            </a:fld>
            <a:endParaRPr lang="cs-CZ" altLang="cs-CZ"/>
          </a:p>
        </p:txBody>
      </p:sp>
    </p:spTree>
    <p:extLst>
      <p:ext uri="{BB962C8B-B14F-4D97-AF65-F5344CB8AC3E}">
        <p14:creationId xmlns:p14="http://schemas.microsoft.com/office/powerpoint/2010/main" val="10754164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8A321-F7B9-4376-A3C5-4C8E55AC3932}"/>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91F21450-8E1F-4200-9537-A436AA9474E2}"/>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37C7C0D-25CA-4E1A-9E65-069CE56E7291}"/>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DA3B284D-D126-4135-BC2F-20B29F0533D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A2E11C-A9AE-4CE3-8E88-F9B17DD86479}"/>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75D03B66-8E87-400F-84CB-73F7D6FB1DE5}"/>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527CBF73-88BB-48EF-B0AF-B41F5DCDA763}"/>
              </a:ext>
            </a:extLst>
          </p:cNvPr>
          <p:cNvSpPr>
            <a:spLocks noGrp="1"/>
          </p:cNvSpPr>
          <p:nvPr>
            <p:ph type="sldNum" idx="11"/>
          </p:nvPr>
        </p:nvSpPr>
        <p:spPr/>
        <p:txBody>
          <a:bodyPr/>
          <a:lstStyle>
            <a:lvl1pPr>
              <a:defRPr/>
            </a:lvl1pPr>
          </a:lstStyle>
          <a:p>
            <a:fld id="{CC0895F6-3C38-4188-BDF7-A89CB7C6F8E9}" type="slidenum">
              <a:rPr lang="cs-CZ" altLang="cs-CZ"/>
              <a:pPr/>
              <a:t>‹#›</a:t>
            </a:fld>
            <a:endParaRPr lang="cs-CZ" altLang="cs-CZ"/>
          </a:p>
        </p:txBody>
      </p:sp>
    </p:spTree>
    <p:extLst>
      <p:ext uri="{BB962C8B-B14F-4D97-AF65-F5344CB8AC3E}">
        <p14:creationId xmlns:p14="http://schemas.microsoft.com/office/powerpoint/2010/main" val="40462210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CAE3-2895-4F5A-8745-A7AB6C9110D5}"/>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1DB2327D-6CF0-4B23-BBF1-F6FC61DBFD8C}"/>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EEAC0881-694C-493B-B4C4-2B69945CC080}"/>
              </a:ext>
            </a:extLst>
          </p:cNvPr>
          <p:cNvSpPr>
            <a:spLocks noGrp="1"/>
          </p:cNvSpPr>
          <p:nvPr>
            <p:ph type="sldNum" idx="11"/>
          </p:nvPr>
        </p:nvSpPr>
        <p:spPr/>
        <p:txBody>
          <a:bodyPr/>
          <a:lstStyle>
            <a:lvl1pPr>
              <a:defRPr/>
            </a:lvl1pPr>
          </a:lstStyle>
          <a:p>
            <a:fld id="{5E6714E3-EEA7-49E2-9C88-F01E62D4D374}" type="slidenum">
              <a:rPr lang="cs-CZ" altLang="cs-CZ"/>
              <a:pPr/>
              <a:t>‹#›</a:t>
            </a:fld>
            <a:endParaRPr lang="cs-CZ" altLang="cs-CZ"/>
          </a:p>
        </p:txBody>
      </p:sp>
    </p:spTree>
    <p:extLst>
      <p:ext uri="{BB962C8B-B14F-4D97-AF65-F5344CB8AC3E}">
        <p14:creationId xmlns:p14="http://schemas.microsoft.com/office/powerpoint/2010/main" val="11593937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08693-8D65-4AAB-B65C-4CC09FE56F87}"/>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B57B6468-F3A8-4DD5-B23A-F52D1F92366A}"/>
              </a:ext>
            </a:extLst>
          </p:cNvPr>
          <p:cNvSpPr>
            <a:spLocks noGrp="1"/>
          </p:cNvSpPr>
          <p:nvPr>
            <p:ph type="sldNum" idx="11"/>
          </p:nvPr>
        </p:nvSpPr>
        <p:spPr/>
        <p:txBody>
          <a:bodyPr/>
          <a:lstStyle>
            <a:lvl1pPr>
              <a:defRPr/>
            </a:lvl1pPr>
          </a:lstStyle>
          <a:p>
            <a:fld id="{EE1B5500-22E7-4F0A-BC9D-78F37C1FC6BF}" type="slidenum">
              <a:rPr lang="cs-CZ" altLang="cs-CZ"/>
              <a:pPr/>
              <a:t>‹#›</a:t>
            </a:fld>
            <a:endParaRPr lang="cs-CZ" altLang="cs-CZ"/>
          </a:p>
        </p:txBody>
      </p:sp>
    </p:spTree>
    <p:extLst>
      <p:ext uri="{BB962C8B-B14F-4D97-AF65-F5344CB8AC3E}">
        <p14:creationId xmlns:p14="http://schemas.microsoft.com/office/powerpoint/2010/main" val="32646545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34B84-7BA2-41DA-9833-3095406F8B2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46BA6CA7-28FB-4CB8-9BE1-D7F08DC59F70}"/>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57C2D3AB-9C6D-4F57-8E0A-B50E32A896A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162F5F-B1E8-4E0D-96CC-5F015F7BC82C}"/>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428A78B9-8E33-4CC1-ADED-BF8DFD8CE1DD}"/>
              </a:ext>
            </a:extLst>
          </p:cNvPr>
          <p:cNvSpPr>
            <a:spLocks noGrp="1"/>
          </p:cNvSpPr>
          <p:nvPr>
            <p:ph type="sldNum" idx="11"/>
          </p:nvPr>
        </p:nvSpPr>
        <p:spPr/>
        <p:txBody>
          <a:bodyPr/>
          <a:lstStyle>
            <a:lvl1pPr>
              <a:defRPr/>
            </a:lvl1pPr>
          </a:lstStyle>
          <a:p>
            <a:fld id="{D17F6641-CB53-4F2D-9A0D-EF0927C8CBBA}" type="slidenum">
              <a:rPr lang="cs-CZ" altLang="cs-CZ"/>
              <a:pPr/>
              <a:t>‹#›</a:t>
            </a:fld>
            <a:endParaRPr lang="cs-CZ" altLang="cs-CZ"/>
          </a:p>
        </p:txBody>
      </p:sp>
    </p:spTree>
    <p:extLst>
      <p:ext uri="{BB962C8B-B14F-4D97-AF65-F5344CB8AC3E}">
        <p14:creationId xmlns:p14="http://schemas.microsoft.com/office/powerpoint/2010/main" val="3343380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04D33-016A-49AD-BD90-B4343691FD71}"/>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F924770D-F1B2-45B1-A8CF-59F60CC8A18D}"/>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EDF03183-291F-4614-93FF-59BBB7BFE06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D114D5-2768-4A22-8197-1360F1A43353}"/>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B8F0B122-A5D9-4FCF-A2B9-D44C906135F1}"/>
              </a:ext>
            </a:extLst>
          </p:cNvPr>
          <p:cNvSpPr>
            <a:spLocks noGrp="1"/>
          </p:cNvSpPr>
          <p:nvPr>
            <p:ph type="sldNum" idx="11"/>
          </p:nvPr>
        </p:nvSpPr>
        <p:spPr/>
        <p:txBody>
          <a:bodyPr/>
          <a:lstStyle>
            <a:lvl1pPr>
              <a:defRPr/>
            </a:lvl1pPr>
          </a:lstStyle>
          <a:p>
            <a:fld id="{65D3AFEC-D734-4548-B837-E84B6C10B87B}" type="slidenum">
              <a:rPr lang="cs-CZ" altLang="cs-CZ"/>
              <a:pPr/>
              <a:t>‹#›</a:t>
            </a:fld>
            <a:endParaRPr lang="cs-CZ" altLang="cs-CZ"/>
          </a:p>
        </p:txBody>
      </p:sp>
    </p:spTree>
    <p:extLst>
      <p:ext uri="{BB962C8B-B14F-4D97-AF65-F5344CB8AC3E}">
        <p14:creationId xmlns:p14="http://schemas.microsoft.com/office/powerpoint/2010/main" val="21235896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C51F1-84C7-40D4-BC61-31EC33156DAF}"/>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F0370909-D070-4636-9BC4-2D0852C6C5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3CE3A15D-602B-49B1-841F-5494E56CBA88}"/>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09DD867-F2FC-419F-8134-0805BB486A17}"/>
              </a:ext>
            </a:extLst>
          </p:cNvPr>
          <p:cNvSpPr>
            <a:spLocks noGrp="1"/>
          </p:cNvSpPr>
          <p:nvPr>
            <p:ph type="sldNum" idx="11"/>
          </p:nvPr>
        </p:nvSpPr>
        <p:spPr/>
        <p:txBody>
          <a:bodyPr/>
          <a:lstStyle>
            <a:lvl1pPr>
              <a:defRPr/>
            </a:lvl1pPr>
          </a:lstStyle>
          <a:p>
            <a:fld id="{80FD5C13-3ACE-427F-9852-F9A785B9B8E8}" type="slidenum">
              <a:rPr lang="cs-CZ" altLang="cs-CZ"/>
              <a:pPr/>
              <a:t>‹#›</a:t>
            </a:fld>
            <a:endParaRPr lang="cs-CZ" altLang="cs-CZ"/>
          </a:p>
        </p:txBody>
      </p:sp>
    </p:spTree>
    <p:extLst>
      <p:ext uri="{BB962C8B-B14F-4D97-AF65-F5344CB8AC3E}">
        <p14:creationId xmlns:p14="http://schemas.microsoft.com/office/powerpoint/2010/main" val="30315946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C178E1-48F8-4803-81BD-F11A7F5DF6C0}"/>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04AF6564-2444-4AB6-8780-A73D48B33399}"/>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BD7E5EDB-A1A8-4118-BD85-3BBD0B8BF54A}"/>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FC742A4-462E-482C-8477-F78C8B452BD7}"/>
              </a:ext>
            </a:extLst>
          </p:cNvPr>
          <p:cNvSpPr>
            <a:spLocks noGrp="1"/>
          </p:cNvSpPr>
          <p:nvPr>
            <p:ph type="sldNum" idx="11"/>
          </p:nvPr>
        </p:nvSpPr>
        <p:spPr/>
        <p:txBody>
          <a:bodyPr/>
          <a:lstStyle>
            <a:lvl1pPr>
              <a:defRPr/>
            </a:lvl1pPr>
          </a:lstStyle>
          <a:p>
            <a:fld id="{D4ACC8A8-B670-42F9-B75C-BBCCE8428B63}" type="slidenum">
              <a:rPr lang="cs-CZ" altLang="cs-CZ"/>
              <a:pPr/>
              <a:t>‹#›</a:t>
            </a:fld>
            <a:endParaRPr lang="cs-CZ" altLang="cs-CZ"/>
          </a:p>
        </p:txBody>
      </p:sp>
    </p:spTree>
    <p:extLst>
      <p:ext uri="{BB962C8B-B14F-4D97-AF65-F5344CB8AC3E}">
        <p14:creationId xmlns:p14="http://schemas.microsoft.com/office/powerpoint/2010/main" val="23622127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2ACD6-29F7-4554-A0BE-78A676FCA170}"/>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57FBD9E4-1F0F-4572-BE76-FF35749E424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1371DD1E-6670-438A-82B5-703BD4CEFE0B}"/>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87BFC23C-8ED5-4FCD-B1C3-177F70F2DBC2}"/>
              </a:ext>
            </a:extLst>
          </p:cNvPr>
          <p:cNvSpPr>
            <a:spLocks noGrp="1"/>
          </p:cNvSpPr>
          <p:nvPr>
            <p:ph type="sldNum" idx="11"/>
          </p:nvPr>
        </p:nvSpPr>
        <p:spPr/>
        <p:txBody>
          <a:bodyPr/>
          <a:lstStyle>
            <a:lvl1pPr>
              <a:defRPr/>
            </a:lvl1pPr>
          </a:lstStyle>
          <a:p>
            <a:fld id="{F97DC0BA-70B5-4E62-9C62-0063A9525B68}" type="slidenum">
              <a:rPr lang="cs-CZ" altLang="cs-CZ"/>
              <a:pPr/>
              <a:t>‹#›</a:t>
            </a:fld>
            <a:endParaRPr lang="cs-CZ" altLang="cs-CZ"/>
          </a:p>
        </p:txBody>
      </p:sp>
    </p:spTree>
    <p:extLst>
      <p:ext uri="{BB962C8B-B14F-4D97-AF65-F5344CB8AC3E}">
        <p14:creationId xmlns:p14="http://schemas.microsoft.com/office/powerpoint/2010/main" val="32612536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59644-04FB-428D-977D-748306F212D1}"/>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DDC71CD2-035C-43DB-9ACB-C915D84888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E00520C0-8663-4E38-B537-12005BE58C1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1CDB8A4-1F23-4C7A-B5C9-6E7926BD9381}"/>
              </a:ext>
            </a:extLst>
          </p:cNvPr>
          <p:cNvSpPr>
            <a:spLocks noGrp="1"/>
          </p:cNvSpPr>
          <p:nvPr>
            <p:ph type="sldNum" idx="11"/>
          </p:nvPr>
        </p:nvSpPr>
        <p:spPr/>
        <p:txBody>
          <a:bodyPr/>
          <a:lstStyle>
            <a:lvl1pPr>
              <a:defRPr/>
            </a:lvl1pPr>
          </a:lstStyle>
          <a:p>
            <a:fld id="{06469D7D-299E-49B1-9D3C-4C8F7B3F1F41}" type="slidenum">
              <a:rPr lang="cs-CZ" altLang="cs-CZ"/>
              <a:pPr/>
              <a:t>‹#›</a:t>
            </a:fld>
            <a:endParaRPr lang="cs-CZ" altLang="cs-CZ"/>
          </a:p>
        </p:txBody>
      </p:sp>
    </p:spTree>
    <p:extLst>
      <p:ext uri="{BB962C8B-B14F-4D97-AF65-F5344CB8AC3E}">
        <p14:creationId xmlns:p14="http://schemas.microsoft.com/office/powerpoint/2010/main" val="1743775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BD005-476C-47AF-B925-5FE22B3F75B1}"/>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B74DEBBD-AAB5-4A93-B679-C5759F03B9D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80DCF4D9-982E-4CA3-A23D-3A662CA8AD26}"/>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EF693E5-D3D5-4E33-9061-9036CD399A53}"/>
              </a:ext>
            </a:extLst>
          </p:cNvPr>
          <p:cNvSpPr>
            <a:spLocks noGrp="1"/>
          </p:cNvSpPr>
          <p:nvPr>
            <p:ph type="sldNum" idx="11"/>
          </p:nvPr>
        </p:nvSpPr>
        <p:spPr/>
        <p:txBody>
          <a:bodyPr/>
          <a:lstStyle>
            <a:lvl1pPr>
              <a:defRPr/>
            </a:lvl1pPr>
          </a:lstStyle>
          <a:p>
            <a:fld id="{5160FD9A-4130-4E51-AEAC-3C084E43924B}" type="slidenum">
              <a:rPr lang="cs-CZ" altLang="cs-CZ"/>
              <a:pPr/>
              <a:t>‹#›</a:t>
            </a:fld>
            <a:endParaRPr lang="cs-CZ" altLang="cs-CZ"/>
          </a:p>
        </p:txBody>
      </p:sp>
    </p:spTree>
    <p:extLst>
      <p:ext uri="{BB962C8B-B14F-4D97-AF65-F5344CB8AC3E}">
        <p14:creationId xmlns:p14="http://schemas.microsoft.com/office/powerpoint/2010/main" val="26872856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3BC1-DE35-46B0-8332-DE0A443E8E22}"/>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EF554F46-F8C2-43C8-B423-0B76016FF0BA}"/>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2ACA02D4-5D42-4B44-B54D-197577FAB02F}"/>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3AC647E0-A67C-4D1E-9C9E-2481E31E786E}"/>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70107DC4-9FFB-4FB5-9D68-BA709F567694}"/>
              </a:ext>
            </a:extLst>
          </p:cNvPr>
          <p:cNvSpPr>
            <a:spLocks noGrp="1"/>
          </p:cNvSpPr>
          <p:nvPr>
            <p:ph type="sldNum" idx="11"/>
          </p:nvPr>
        </p:nvSpPr>
        <p:spPr/>
        <p:txBody>
          <a:bodyPr/>
          <a:lstStyle>
            <a:lvl1pPr>
              <a:defRPr/>
            </a:lvl1pPr>
          </a:lstStyle>
          <a:p>
            <a:fld id="{20F9B097-AC00-467A-A605-11B842AC978C}" type="slidenum">
              <a:rPr lang="cs-CZ" altLang="cs-CZ"/>
              <a:pPr/>
              <a:t>‹#›</a:t>
            </a:fld>
            <a:endParaRPr lang="cs-CZ" altLang="cs-CZ"/>
          </a:p>
        </p:txBody>
      </p:sp>
    </p:spTree>
    <p:extLst>
      <p:ext uri="{BB962C8B-B14F-4D97-AF65-F5344CB8AC3E}">
        <p14:creationId xmlns:p14="http://schemas.microsoft.com/office/powerpoint/2010/main" val="4696142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EA760-6DB1-4653-AB3B-ADB9F012EA07}"/>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834B393E-AEA4-4310-934F-88869706E5E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8A9A6D-5E9F-4A12-AA52-71D1F001665B}"/>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800592F1-7CF1-466B-AE83-C8D8C621D1D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24B50F-2A92-40A8-A3FF-1CBB80AECFA6}"/>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EE0273B6-DB2F-4E7B-B78D-F66BEFB4B7A5}"/>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EC2EFB68-DC26-4F5C-9457-0AC31E5F6848}"/>
              </a:ext>
            </a:extLst>
          </p:cNvPr>
          <p:cNvSpPr>
            <a:spLocks noGrp="1"/>
          </p:cNvSpPr>
          <p:nvPr>
            <p:ph type="sldNum" idx="11"/>
          </p:nvPr>
        </p:nvSpPr>
        <p:spPr/>
        <p:txBody>
          <a:bodyPr/>
          <a:lstStyle>
            <a:lvl1pPr>
              <a:defRPr/>
            </a:lvl1pPr>
          </a:lstStyle>
          <a:p>
            <a:fld id="{85535FC9-8D43-4C1A-AAA4-1D584E96CF0B}" type="slidenum">
              <a:rPr lang="cs-CZ" altLang="cs-CZ"/>
              <a:pPr/>
              <a:t>‹#›</a:t>
            </a:fld>
            <a:endParaRPr lang="cs-CZ" altLang="cs-CZ"/>
          </a:p>
        </p:txBody>
      </p:sp>
    </p:spTree>
    <p:extLst>
      <p:ext uri="{BB962C8B-B14F-4D97-AF65-F5344CB8AC3E}">
        <p14:creationId xmlns:p14="http://schemas.microsoft.com/office/powerpoint/2010/main" val="8519157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89F90-EC38-40EF-A619-CF7FE4EEE1F8}"/>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2922422C-D920-4B24-8553-51A2C6496070}"/>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07EFDCD8-78E6-4492-B1EE-460D6496FCAD}"/>
              </a:ext>
            </a:extLst>
          </p:cNvPr>
          <p:cNvSpPr>
            <a:spLocks noGrp="1"/>
          </p:cNvSpPr>
          <p:nvPr>
            <p:ph type="sldNum" idx="11"/>
          </p:nvPr>
        </p:nvSpPr>
        <p:spPr/>
        <p:txBody>
          <a:bodyPr/>
          <a:lstStyle>
            <a:lvl1pPr>
              <a:defRPr/>
            </a:lvl1pPr>
          </a:lstStyle>
          <a:p>
            <a:fld id="{5978EBC4-A36D-4D31-A167-28E4D934D139}" type="slidenum">
              <a:rPr lang="cs-CZ" altLang="cs-CZ"/>
              <a:pPr/>
              <a:t>‹#›</a:t>
            </a:fld>
            <a:endParaRPr lang="cs-CZ" altLang="cs-CZ"/>
          </a:p>
        </p:txBody>
      </p:sp>
    </p:spTree>
    <p:extLst>
      <p:ext uri="{BB962C8B-B14F-4D97-AF65-F5344CB8AC3E}">
        <p14:creationId xmlns:p14="http://schemas.microsoft.com/office/powerpoint/2010/main" val="5862233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655E10-5897-442A-9F90-57FA55D26D96}"/>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8E2CEA6E-38FB-4D67-895C-3F515E7BCF97}"/>
              </a:ext>
            </a:extLst>
          </p:cNvPr>
          <p:cNvSpPr>
            <a:spLocks noGrp="1"/>
          </p:cNvSpPr>
          <p:nvPr>
            <p:ph type="sldNum" idx="11"/>
          </p:nvPr>
        </p:nvSpPr>
        <p:spPr/>
        <p:txBody>
          <a:bodyPr/>
          <a:lstStyle>
            <a:lvl1pPr>
              <a:defRPr/>
            </a:lvl1pPr>
          </a:lstStyle>
          <a:p>
            <a:fld id="{FFEBD2CD-0544-47B1-92DC-22EA6523A844}" type="slidenum">
              <a:rPr lang="cs-CZ" altLang="cs-CZ"/>
              <a:pPr/>
              <a:t>‹#›</a:t>
            </a:fld>
            <a:endParaRPr lang="cs-CZ" altLang="cs-CZ"/>
          </a:p>
        </p:txBody>
      </p:sp>
    </p:spTree>
    <p:extLst>
      <p:ext uri="{BB962C8B-B14F-4D97-AF65-F5344CB8AC3E}">
        <p14:creationId xmlns:p14="http://schemas.microsoft.com/office/powerpoint/2010/main" val="41739351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72534-CE53-41AD-B085-D889D07F722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81E8E1EE-E790-49A2-BA38-F8E7141EE43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1120BFB3-68A2-44AF-8E4C-3529F499A9D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C415FF-DF9D-4775-A4E0-39853BFEDEFC}"/>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0284B4B8-48EE-497F-B570-FC2726F1E933}"/>
              </a:ext>
            </a:extLst>
          </p:cNvPr>
          <p:cNvSpPr>
            <a:spLocks noGrp="1"/>
          </p:cNvSpPr>
          <p:nvPr>
            <p:ph type="sldNum" idx="11"/>
          </p:nvPr>
        </p:nvSpPr>
        <p:spPr/>
        <p:txBody>
          <a:bodyPr/>
          <a:lstStyle>
            <a:lvl1pPr>
              <a:defRPr/>
            </a:lvl1pPr>
          </a:lstStyle>
          <a:p>
            <a:fld id="{F48AF565-25B9-43EA-84D0-08FDB9AA3C59}" type="slidenum">
              <a:rPr lang="cs-CZ" altLang="cs-CZ"/>
              <a:pPr/>
              <a:t>‹#›</a:t>
            </a:fld>
            <a:endParaRPr lang="cs-CZ" altLang="cs-CZ"/>
          </a:p>
        </p:txBody>
      </p:sp>
    </p:spTree>
    <p:extLst>
      <p:ext uri="{BB962C8B-B14F-4D97-AF65-F5344CB8AC3E}">
        <p14:creationId xmlns:p14="http://schemas.microsoft.com/office/powerpoint/2010/main" val="25703057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DCFCD-2188-42EE-9EA3-6FE289157C0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C268AF8A-83C8-40D6-8A05-F913A247745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C2507D26-FB40-4ED3-B867-6165257F4DC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38E123-A19E-4DCF-A682-ECD68572F63B}"/>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F9D5BFC6-672B-4CA2-ACD4-034E936A9967}"/>
              </a:ext>
            </a:extLst>
          </p:cNvPr>
          <p:cNvSpPr>
            <a:spLocks noGrp="1"/>
          </p:cNvSpPr>
          <p:nvPr>
            <p:ph type="sldNum" idx="11"/>
          </p:nvPr>
        </p:nvSpPr>
        <p:spPr/>
        <p:txBody>
          <a:bodyPr/>
          <a:lstStyle>
            <a:lvl1pPr>
              <a:defRPr/>
            </a:lvl1pPr>
          </a:lstStyle>
          <a:p>
            <a:fld id="{EBBD15DD-885C-492B-99E2-DBF54C093254}" type="slidenum">
              <a:rPr lang="cs-CZ" altLang="cs-CZ"/>
              <a:pPr/>
              <a:t>‹#›</a:t>
            </a:fld>
            <a:endParaRPr lang="cs-CZ" altLang="cs-CZ"/>
          </a:p>
        </p:txBody>
      </p:sp>
    </p:spTree>
    <p:extLst>
      <p:ext uri="{BB962C8B-B14F-4D97-AF65-F5344CB8AC3E}">
        <p14:creationId xmlns:p14="http://schemas.microsoft.com/office/powerpoint/2010/main" val="24340427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8C767-1992-41A4-98DD-5F9626974111}"/>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30590CBA-7ABF-4668-8BF5-9BCD457181A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8ABAB44B-958F-48F7-A9AB-7F5EBAAB33BF}"/>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A949E0DB-16DD-4F67-807A-AE8E60E1A01B}"/>
              </a:ext>
            </a:extLst>
          </p:cNvPr>
          <p:cNvSpPr>
            <a:spLocks noGrp="1"/>
          </p:cNvSpPr>
          <p:nvPr>
            <p:ph type="sldNum" idx="11"/>
          </p:nvPr>
        </p:nvSpPr>
        <p:spPr/>
        <p:txBody>
          <a:bodyPr/>
          <a:lstStyle>
            <a:lvl1pPr>
              <a:defRPr/>
            </a:lvl1pPr>
          </a:lstStyle>
          <a:p>
            <a:fld id="{3E8136DB-23C5-4EE0-B434-E140DBF316D5}" type="slidenum">
              <a:rPr lang="cs-CZ" altLang="cs-CZ"/>
              <a:pPr/>
              <a:t>‹#›</a:t>
            </a:fld>
            <a:endParaRPr lang="cs-CZ" altLang="cs-CZ"/>
          </a:p>
        </p:txBody>
      </p:sp>
    </p:spTree>
    <p:extLst>
      <p:ext uri="{BB962C8B-B14F-4D97-AF65-F5344CB8AC3E}">
        <p14:creationId xmlns:p14="http://schemas.microsoft.com/office/powerpoint/2010/main" val="18520224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F751E6-F711-4F48-9F77-0EBDE7C6912E}"/>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9B469278-5CF6-4843-B246-20CFF7CA6DF1}"/>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F89F0F60-C904-426A-A1F8-4B37A2F61987}"/>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EAB7D474-2A03-4DA8-801F-ACC14123CC7F}"/>
              </a:ext>
            </a:extLst>
          </p:cNvPr>
          <p:cNvSpPr>
            <a:spLocks noGrp="1"/>
          </p:cNvSpPr>
          <p:nvPr>
            <p:ph type="sldNum" idx="11"/>
          </p:nvPr>
        </p:nvSpPr>
        <p:spPr/>
        <p:txBody>
          <a:bodyPr/>
          <a:lstStyle>
            <a:lvl1pPr>
              <a:defRPr/>
            </a:lvl1pPr>
          </a:lstStyle>
          <a:p>
            <a:fld id="{420FDE07-0443-43DE-9057-8CD789A488D5}" type="slidenum">
              <a:rPr lang="cs-CZ" altLang="cs-CZ"/>
              <a:pPr/>
              <a:t>‹#›</a:t>
            </a:fld>
            <a:endParaRPr lang="cs-CZ" altLang="cs-CZ"/>
          </a:p>
        </p:txBody>
      </p:sp>
    </p:spTree>
    <p:extLst>
      <p:ext uri="{BB962C8B-B14F-4D97-AF65-F5344CB8AC3E}">
        <p14:creationId xmlns:p14="http://schemas.microsoft.com/office/powerpoint/2010/main" val="39404151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08CC9-1A94-4203-973A-1E763FE9F61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8BC1A4FA-F3B1-44CD-AC4F-FE758ED06E4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FFFC47C0-0E99-41D8-9471-8CC706FDC7F0}"/>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C6439778-E809-41F2-9DC7-F2BBD6F39F91}"/>
              </a:ext>
            </a:extLst>
          </p:cNvPr>
          <p:cNvSpPr>
            <a:spLocks noGrp="1"/>
          </p:cNvSpPr>
          <p:nvPr>
            <p:ph type="sldNum" idx="11"/>
          </p:nvPr>
        </p:nvSpPr>
        <p:spPr/>
        <p:txBody>
          <a:bodyPr/>
          <a:lstStyle>
            <a:lvl1pPr>
              <a:defRPr/>
            </a:lvl1pPr>
          </a:lstStyle>
          <a:p>
            <a:fld id="{339F357B-5F5A-4B27-98A3-E002C1273519}" type="slidenum">
              <a:rPr lang="cs-CZ" altLang="cs-CZ"/>
              <a:pPr/>
              <a:t>‹#›</a:t>
            </a:fld>
            <a:endParaRPr lang="cs-CZ" altLang="cs-CZ"/>
          </a:p>
        </p:txBody>
      </p:sp>
    </p:spTree>
    <p:extLst>
      <p:ext uri="{BB962C8B-B14F-4D97-AF65-F5344CB8AC3E}">
        <p14:creationId xmlns:p14="http://schemas.microsoft.com/office/powerpoint/2010/main" val="29463875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42413-1B5A-4ADF-8750-8E707462B8F7}"/>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F97C355B-EC70-4DE8-98ED-173ADB5B4B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3680C2DB-D005-4FBC-AD69-5FA7A462E25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11990AF5-7D7D-47D9-B3DF-7D173E011572}"/>
              </a:ext>
            </a:extLst>
          </p:cNvPr>
          <p:cNvSpPr>
            <a:spLocks noGrp="1"/>
          </p:cNvSpPr>
          <p:nvPr>
            <p:ph type="sldNum" idx="11"/>
          </p:nvPr>
        </p:nvSpPr>
        <p:spPr/>
        <p:txBody>
          <a:bodyPr/>
          <a:lstStyle>
            <a:lvl1pPr>
              <a:defRPr/>
            </a:lvl1pPr>
          </a:lstStyle>
          <a:p>
            <a:fld id="{79F4D5C1-833F-4511-802F-4DAC45F7D111}" type="slidenum">
              <a:rPr lang="cs-CZ" altLang="cs-CZ"/>
              <a:pPr/>
              <a:t>‹#›</a:t>
            </a:fld>
            <a:endParaRPr lang="cs-CZ" altLang="cs-CZ"/>
          </a:p>
        </p:txBody>
      </p:sp>
    </p:spTree>
    <p:extLst>
      <p:ext uri="{BB962C8B-B14F-4D97-AF65-F5344CB8AC3E}">
        <p14:creationId xmlns:p14="http://schemas.microsoft.com/office/powerpoint/2010/main" val="31522588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E5AC7-4CD7-4A13-BA55-337572010F35}"/>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07E5203A-3C9C-404D-993A-EF58201047F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DBBE2D8C-21DF-4731-AC9F-AECF5F7AC798}"/>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6879CFC-7F24-4ADA-BAF0-9EA8E7AC5ABB}"/>
              </a:ext>
            </a:extLst>
          </p:cNvPr>
          <p:cNvSpPr>
            <a:spLocks noGrp="1"/>
          </p:cNvSpPr>
          <p:nvPr>
            <p:ph type="sldNum" idx="11"/>
          </p:nvPr>
        </p:nvSpPr>
        <p:spPr/>
        <p:txBody>
          <a:bodyPr/>
          <a:lstStyle>
            <a:lvl1pPr>
              <a:defRPr/>
            </a:lvl1pPr>
          </a:lstStyle>
          <a:p>
            <a:fld id="{0A892068-6864-44CA-B002-1C4226A6A9A8}" type="slidenum">
              <a:rPr lang="cs-CZ" altLang="cs-CZ"/>
              <a:pPr/>
              <a:t>‹#›</a:t>
            </a:fld>
            <a:endParaRPr lang="cs-CZ" altLang="cs-CZ"/>
          </a:p>
        </p:txBody>
      </p:sp>
    </p:spTree>
    <p:extLst>
      <p:ext uri="{BB962C8B-B14F-4D97-AF65-F5344CB8AC3E}">
        <p14:creationId xmlns:p14="http://schemas.microsoft.com/office/powerpoint/2010/main" val="19303281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E8203-C7B0-49E8-B73D-A91767BDE1FE}"/>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67F5F15B-43C3-4496-B8C0-5ED39309BD15}"/>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39DC68E1-AB63-44CF-9566-4C7E921FFC60}"/>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F81D8178-D472-4484-8B37-39752909E3D9}"/>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95545962-4FB5-4A68-9ABA-1154CD3DC44D}"/>
              </a:ext>
            </a:extLst>
          </p:cNvPr>
          <p:cNvSpPr>
            <a:spLocks noGrp="1"/>
          </p:cNvSpPr>
          <p:nvPr>
            <p:ph type="sldNum" idx="11"/>
          </p:nvPr>
        </p:nvSpPr>
        <p:spPr/>
        <p:txBody>
          <a:bodyPr/>
          <a:lstStyle>
            <a:lvl1pPr>
              <a:defRPr/>
            </a:lvl1pPr>
          </a:lstStyle>
          <a:p>
            <a:fld id="{00F45E57-20D7-4DA7-8D16-C7B836CD43CD}" type="slidenum">
              <a:rPr lang="cs-CZ" altLang="cs-CZ"/>
              <a:pPr/>
              <a:t>‹#›</a:t>
            </a:fld>
            <a:endParaRPr lang="cs-CZ" altLang="cs-CZ"/>
          </a:p>
        </p:txBody>
      </p:sp>
    </p:spTree>
    <p:extLst>
      <p:ext uri="{BB962C8B-B14F-4D97-AF65-F5344CB8AC3E}">
        <p14:creationId xmlns:p14="http://schemas.microsoft.com/office/powerpoint/2010/main" val="34177604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5FEF8-5561-47F3-994A-CC7A748A04A1}"/>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433A31E7-8F06-4B95-9E2C-987E926D6C4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9E2536-22B8-4B21-8556-B179C087665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577F866E-D1FF-4D6F-B81B-998D4160A337}"/>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1953C7-F2AA-4CF5-8B49-18B3E072C39F}"/>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98E7E51F-0989-46EA-A407-AAC0461909E6}"/>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82FFE200-B0BE-4D65-9D87-8969B44D428F}"/>
              </a:ext>
            </a:extLst>
          </p:cNvPr>
          <p:cNvSpPr>
            <a:spLocks noGrp="1"/>
          </p:cNvSpPr>
          <p:nvPr>
            <p:ph type="sldNum" idx="11"/>
          </p:nvPr>
        </p:nvSpPr>
        <p:spPr/>
        <p:txBody>
          <a:bodyPr/>
          <a:lstStyle>
            <a:lvl1pPr>
              <a:defRPr/>
            </a:lvl1pPr>
          </a:lstStyle>
          <a:p>
            <a:fld id="{01F85C3D-B74A-4B28-9BEB-CD05930AFF22}" type="slidenum">
              <a:rPr lang="cs-CZ" altLang="cs-CZ"/>
              <a:pPr/>
              <a:t>‹#›</a:t>
            </a:fld>
            <a:endParaRPr lang="cs-CZ" altLang="cs-CZ"/>
          </a:p>
        </p:txBody>
      </p:sp>
    </p:spTree>
    <p:extLst>
      <p:ext uri="{BB962C8B-B14F-4D97-AF65-F5344CB8AC3E}">
        <p14:creationId xmlns:p14="http://schemas.microsoft.com/office/powerpoint/2010/main" val="41364498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A5375-B735-4653-AD93-E48846977B14}"/>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D5196CBD-A077-4DA2-A2D7-5B8E98205E55}"/>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ABAB03F6-0939-4BB4-B0BA-63382BD4F588}"/>
              </a:ext>
            </a:extLst>
          </p:cNvPr>
          <p:cNvSpPr>
            <a:spLocks noGrp="1"/>
          </p:cNvSpPr>
          <p:nvPr>
            <p:ph type="sldNum" idx="11"/>
          </p:nvPr>
        </p:nvSpPr>
        <p:spPr/>
        <p:txBody>
          <a:bodyPr/>
          <a:lstStyle>
            <a:lvl1pPr>
              <a:defRPr/>
            </a:lvl1pPr>
          </a:lstStyle>
          <a:p>
            <a:fld id="{3D6EE857-D790-4EC8-8A7A-956E4FCD6C85}" type="slidenum">
              <a:rPr lang="cs-CZ" altLang="cs-CZ"/>
              <a:pPr/>
              <a:t>‹#›</a:t>
            </a:fld>
            <a:endParaRPr lang="cs-CZ" altLang="cs-CZ"/>
          </a:p>
        </p:txBody>
      </p:sp>
    </p:spTree>
    <p:extLst>
      <p:ext uri="{BB962C8B-B14F-4D97-AF65-F5344CB8AC3E}">
        <p14:creationId xmlns:p14="http://schemas.microsoft.com/office/powerpoint/2010/main" val="11085866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9378E2-7148-4582-9801-8EF51ECCBEC3}"/>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761484C6-D9AE-4EAF-9EC0-3CA36C0BA6EA}"/>
              </a:ext>
            </a:extLst>
          </p:cNvPr>
          <p:cNvSpPr>
            <a:spLocks noGrp="1"/>
          </p:cNvSpPr>
          <p:nvPr>
            <p:ph type="sldNum" idx="11"/>
          </p:nvPr>
        </p:nvSpPr>
        <p:spPr/>
        <p:txBody>
          <a:bodyPr/>
          <a:lstStyle>
            <a:lvl1pPr>
              <a:defRPr/>
            </a:lvl1pPr>
          </a:lstStyle>
          <a:p>
            <a:fld id="{BCF46C8F-45D2-4B84-91C4-AB87BAAB07C0}" type="slidenum">
              <a:rPr lang="cs-CZ" altLang="cs-CZ"/>
              <a:pPr/>
              <a:t>‹#›</a:t>
            </a:fld>
            <a:endParaRPr lang="cs-CZ" altLang="cs-CZ"/>
          </a:p>
        </p:txBody>
      </p:sp>
    </p:spTree>
    <p:extLst>
      <p:ext uri="{BB962C8B-B14F-4D97-AF65-F5344CB8AC3E}">
        <p14:creationId xmlns:p14="http://schemas.microsoft.com/office/powerpoint/2010/main" val="40319103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8A81C-2138-4F17-A966-65314CE628F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4FA5C622-EF57-4184-AB74-F12C47870071}"/>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BF7CD132-B9F7-4468-B5A7-AE6ECD5D36A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69DA21-0F27-4758-A5BA-CF9A7BF321BD}"/>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EC0F8975-F33F-47B4-A3F7-794FFCE09B1A}"/>
              </a:ext>
            </a:extLst>
          </p:cNvPr>
          <p:cNvSpPr>
            <a:spLocks noGrp="1"/>
          </p:cNvSpPr>
          <p:nvPr>
            <p:ph type="sldNum" idx="11"/>
          </p:nvPr>
        </p:nvSpPr>
        <p:spPr/>
        <p:txBody>
          <a:bodyPr/>
          <a:lstStyle>
            <a:lvl1pPr>
              <a:defRPr/>
            </a:lvl1pPr>
          </a:lstStyle>
          <a:p>
            <a:fld id="{DB532454-EE84-47BB-A107-CD9201F9C8EF}" type="slidenum">
              <a:rPr lang="cs-CZ" altLang="cs-CZ"/>
              <a:pPr/>
              <a:t>‹#›</a:t>
            </a:fld>
            <a:endParaRPr lang="cs-CZ" altLang="cs-CZ"/>
          </a:p>
        </p:txBody>
      </p:sp>
    </p:spTree>
    <p:extLst>
      <p:ext uri="{BB962C8B-B14F-4D97-AF65-F5344CB8AC3E}">
        <p14:creationId xmlns:p14="http://schemas.microsoft.com/office/powerpoint/2010/main" val="27290212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806B6-DE05-4692-9CF5-8C8A01991DD4}"/>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8513B5BF-F591-48C6-8492-1843B96D932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20CCE169-0F57-4B04-A5FD-327F7542552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CBEE56-9057-4C61-9CC4-26C06088B2AE}"/>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62B44452-8A2C-4F57-BC9F-19C52A24CF34}"/>
              </a:ext>
            </a:extLst>
          </p:cNvPr>
          <p:cNvSpPr>
            <a:spLocks noGrp="1"/>
          </p:cNvSpPr>
          <p:nvPr>
            <p:ph type="sldNum" idx="11"/>
          </p:nvPr>
        </p:nvSpPr>
        <p:spPr/>
        <p:txBody>
          <a:bodyPr/>
          <a:lstStyle>
            <a:lvl1pPr>
              <a:defRPr/>
            </a:lvl1pPr>
          </a:lstStyle>
          <a:p>
            <a:fld id="{9E5E005D-1235-4530-AF80-708FE3EF8049}" type="slidenum">
              <a:rPr lang="cs-CZ" altLang="cs-CZ"/>
              <a:pPr/>
              <a:t>‹#›</a:t>
            </a:fld>
            <a:endParaRPr lang="cs-CZ" altLang="cs-CZ"/>
          </a:p>
        </p:txBody>
      </p:sp>
    </p:spTree>
    <p:extLst>
      <p:ext uri="{BB962C8B-B14F-4D97-AF65-F5344CB8AC3E}">
        <p14:creationId xmlns:p14="http://schemas.microsoft.com/office/powerpoint/2010/main" val="33910721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5F383-B899-40F0-A6D3-C50088AAC636}"/>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98CDF0F3-1B6E-4A7C-9470-A3D45665DB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7E59BC53-68A6-4E99-9160-48F05F09B9EF}"/>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71647E9-E8A9-437F-ACA2-8BD529236FD5}"/>
              </a:ext>
            </a:extLst>
          </p:cNvPr>
          <p:cNvSpPr>
            <a:spLocks noGrp="1"/>
          </p:cNvSpPr>
          <p:nvPr>
            <p:ph type="sldNum" idx="11"/>
          </p:nvPr>
        </p:nvSpPr>
        <p:spPr/>
        <p:txBody>
          <a:bodyPr/>
          <a:lstStyle>
            <a:lvl1pPr>
              <a:defRPr/>
            </a:lvl1pPr>
          </a:lstStyle>
          <a:p>
            <a:fld id="{E5AB5563-0249-48D3-B9A6-FB215037670F}" type="slidenum">
              <a:rPr lang="cs-CZ" altLang="cs-CZ"/>
              <a:pPr/>
              <a:t>‹#›</a:t>
            </a:fld>
            <a:endParaRPr lang="cs-CZ" altLang="cs-CZ"/>
          </a:p>
        </p:txBody>
      </p:sp>
    </p:spTree>
    <p:extLst>
      <p:ext uri="{BB962C8B-B14F-4D97-AF65-F5344CB8AC3E}">
        <p14:creationId xmlns:p14="http://schemas.microsoft.com/office/powerpoint/2010/main" val="21496039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D0E4-57E2-4384-AC51-B28D81B67F23}"/>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768E99DD-18AE-4DEC-BB95-2FAE233608AB}"/>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3282A6D8-9142-4F33-88E5-36B1411E19C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214C6662-5F3C-457C-8922-F5283E53BE48}"/>
              </a:ext>
            </a:extLst>
          </p:cNvPr>
          <p:cNvSpPr>
            <a:spLocks noGrp="1"/>
          </p:cNvSpPr>
          <p:nvPr>
            <p:ph type="sldNum" idx="11"/>
          </p:nvPr>
        </p:nvSpPr>
        <p:spPr/>
        <p:txBody>
          <a:bodyPr/>
          <a:lstStyle>
            <a:lvl1pPr>
              <a:defRPr/>
            </a:lvl1pPr>
          </a:lstStyle>
          <a:p>
            <a:fld id="{E345BC08-0E92-4535-B264-02172A7257E4}" type="slidenum">
              <a:rPr lang="cs-CZ" altLang="cs-CZ"/>
              <a:pPr/>
              <a:t>‹#›</a:t>
            </a:fld>
            <a:endParaRPr lang="cs-CZ" altLang="cs-CZ"/>
          </a:p>
        </p:txBody>
      </p:sp>
    </p:spTree>
    <p:extLst>
      <p:ext uri="{BB962C8B-B14F-4D97-AF65-F5344CB8AC3E}">
        <p14:creationId xmlns:p14="http://schemas.microsoft.com/office/powerpoint/2010/main" val="18347361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396F7-091C-4ED4-820B-02E911419FA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A803703F-1301-442A-A645-A7CA9CB624B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7A883234-B220-42A4-96C7-3B9ADE0C13AB}"/>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5528A0D2-8535-4AB7-A540-9B1884C5A0D7}"/>
              </a:ext>
            </a:extLst>
          </p:cNvPr>
          <p:cNvSpPr>
            <a:spLocks noGrp="1"/>
          </p:cNvSpPr>
          <p:nvPr>
            <p:ph type="sldNum" idx="11"/>
          </p:nvPr>
        </p:nvSpPr>
        <p:spPr/>
        <p:txBody>
          <a:bodyPr/>
          <a:lstStyle>
            <a:lvl1pPr>
              <a:defRPr/>
            </a:lvl1pPr>
          </a:lstStyle>
          <a:p>
            <a:fld id="{5B8106E7-4C87-46DB-A555-34B08F1D900D}" type="slidenum">
              <a:rPr lang="cs-CZ" altLang="cs-CZ"/>
              <a:pPr/>
              <a:t>‹#›</a:t>
            </a:fld>
            <a:endParaRPr lang="cs-CZ" altLang="cs-CZ"/>
          </a:p>
        </p:txBody>
      </p:sp>
    </p:spTree>
    <p:extLst>
      <p:ext uri="{BB962C8B-B14F-4D97-AF65-F5344CB8AC3E}">
        <p14:creationId xmlns:p14="http://schemas.microsoft.com/office/powerpoint/2010/main" val="16292658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5EDA-ECB2-4D59-BCEA-C7B4BBC6E36A}"/>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70B9982C-0401-4F04-9B69-7A8DAD103A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29D1C144-C4CC-40C4-BB3C-92843C294493}"/>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3E1B8423-9F5A-4A45-87D1-5E8B2FE6CD60}"/>
              </a:ext>
            </a:extLst>
          </p:cNvPr>
          <p:cNvSpPr>
            <a:spLocks noGrp="1"/>
          </p:cNvSpPr>
          <p:nvPr>
            <p:ph type="sldNum" idx="11"/>
          </p:nvPr>
        </p:nvSpPr>
        <p:spPr/>
        <p:txBody>
          <a:bodyPr/>
          <a:lstStyle>
            <a:lvl1pPr>
              <a:defRPr/>
            </a:lvl1pPr>
          </a:lstStyle>
          <a:p>
            <a:fld id="{F7F63AA0-0141-4120-BBAD-5D7626AE0E49}" type="slidenum">
              <a:rPr lang="cs-CZ" altLang="cs-CZ"/>
              <a:pPr/>
              <a:t>‹#›</a:t>
            </a:fld>
            <a:endParaRPr lang="cs-CZ" altLang="cs-CZ"/>
          </a:p>
        </p:txBody>
      </p:sp>
    </p:spTree>
    <p:extLst>
      <p:ext uri="{BB962C8B-B14F-4D97-AF65-F5344CB8AC3E}">
        <p14:creationId xmlns:p14="http://schemas.microsoft.com/office/powerpoint/2010/main" val="22969032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50E1C-2D73-409D-92AC-EFC1F1D6A8AA}"/>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C12BB6C4-1324-409E-AA7E-781175D1D89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04FE35F0-434B-4E65-BC00-89FADFC5049F}"/>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BCD3BD5E-D48B-4443-ADEA-429785EDB19E}"/>
              </a:ext>
            </a:extLst>
          </p:cNvPr>
          <p:cNvSpPr>
            <a:spLocks noGrp="1"/>
          </p:cNvSpPr>
          <p:nvPr>
            <p:ph type="sldNum" idx="11"/>
          </p:nvPr>
        </p:nvSpPr>
        <p:spPr/>
        <p:txBody>
          <a:bodyPr/>
          <a:lstStyle>
            <a:lvl1pPr>
              <a:defRPr/>
            </a:lvl1pPr>
          </a:lstStyle>
          <a:p>
            <a:fld id="{6E24AFAA-3B44-4F01-A094-FF7D89935BEF}" type="slidenum">
              <a:rPr lang="cs-CZ" altLang="cs-CZ"/>
              <a:pPr/>
              <a:t>‹#›</a:t>
            </a:fld>
            <a:endParaRPr lang="cs-CZ" altLang="cs-CZ"/>
          </a:p>
        </p:txBody>
      </p:sp>
    </p:spTree>
    <p:extLst>
      <p:ext uri="{BB962C8B-B14F-4D97-AF65-F5344CB8AC3E}">
        <p14:creationId xmlns:p14="http://schemas.microsoft.com/office/powerpoint/2010/main" val="28361233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E30EC-91FC-4F78-B7F4-4D7111EFCABE}"/>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0F1B7C22-13D3-400A-AEFE-FAC8401EE42A}"/>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A4B11AFA-08C1-40F7-B39F-60543528A483}"/>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5ECCE714-92F7-4A89-B569-5F1C178EA4D6}"/>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B63D459D-72D4-4F60-869F-378057BE944B}"/>
              </a:ext>
            </a:extLst>
          </p:cNvPr>
          <p:cNvSpPr>
            <a:spLocks noGrp="1"/>
          </p:cNvSpPr>
          <p:nvPr>
            <p:ph type="sldNum" idx="11"/>
          </p:nvPr>
        </p:nvSpPr>
        <p:spPr/>
        <p:txBody>
          <a:bodyPr/>
          <a:lstStyle>
            <a:lvl1pPr>
              <a:defRPr/>
            </a:lvl1pPr>
          </a:lstStyle>
          <a:p>
            <a:fld id="{6D8EFAF5-4E3C-470F-9DA1-5737C1CF2C8D}" type="slidenum">
              <a:rPr lang="cs-CZ" altLang="cs-CZ"/>
              <a:pPr/>
              <a:t>‹#›</a:t>
            </a:fld>
            <a:endParaRPr lang="cs-CZ" altLang="cs-CZ"/>
          </a:p>
        </p:txBody>
      </p:sp>
    </p:spTree>
    <p:extLst>
      <p:ext uri="{BB962C8B-B14F-4D97-AF65-F5344CB8AC3E}">
        <p14:creationId xmlns:p14="http://schemas.microsoft.com/office/powerpoint/2010/main" val="38566379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67165-B8AC-4B03-8C18-C87230A23494}"/>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DC228834-F7DB-4348-BA6E-410E4398AD9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2D34EE-5F3C-497A-8EC2-0C2556BA8064}"/>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040238D2-26B2-466E-ACB2-F73958F4961C}"/>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5F5546-6BAB-4DDA-9CF6-572A93168C07}"/>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1019642F-A64A-4D4A-8918-A2D1D09763A9}"/>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D500306A-8DD7-4053-BB0F-40EB2429260A}"/>
              </a:ext>
            </a:extLst>
          </p:cNvPr>
          <p:cNvSpPr>
            <a:spLocks noGrp="1"/>
          </p:cNvSpPr>
          <p:nvPr>
            <p:ph type="sldNum" idx="11"/>
          </p:nvPr>
        </p:nvSpPr>
        <p:spPr/>
        <p:txBody>
          <a:bodyPr/>
          <a:lstStyle>
            <a:lvl1pPr>
              <a:defRPr/>
            </a:lvl1pPr>
          </a:lstStyle>
          <a:p>
            <a:fld id="{FAFCA606-BC3D-4801-916A-9E4AD0A0891D}" type="slidenum">
              <a:rPr lang="cs-CZ" altLang="cs-CZ"/>
              <a:pPr/>
              <a:t>‹#›</a:t>
            </a:fld>
            <a:endParaRPr lang="cs-CZ" altLang="cs-CZ"/>
          </a:p>
        </p:txBody>
      </p:sp>
    </p:spTree>
    <p:extLst>
      <p:ext uri="{BB962C8B-B14F-4D97-AF65-F5344CB8AC3E}">
        <p14:creationId xmlns:p14="http://schemas.microsoft.com/office/powerpoint/2010/main" val="33387066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A7079-FFC6-4F5F-8B2E-3FD51C8106D8}"/>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30B4BFB3-53BD-4B8B-B471-552ACFBA18EB}"/>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5C8DB252-4CF2-4189-ACF9-A718C3177B4B}"/>
              </a:ext>
            </a:extLst>
          </p:cNvPr>
          <p:cNvSpPr>
            <a:spLocks noGrp="1"/>
          </p:cNvSpPr>
          <p:nvPr>
            <p:ph type="sldNum" idx="11"/>
          </p:nvPr>
        </p:nvSpPr>
        <p:spPr/>
        <p:txBody>
          <a:bodyPr/>
          <a:lstStyle>
            <a:lvl1pPr>
              <a:defRPr/>
            </a:lvl1pPr>
          </a:lstStyle>
          <a:p>
            <a:fld id="{91E83813-9E19-498D-AC66-5F3B8B18745D}" type="slidenum">
              <a:rPr lang="cs-CZ" altLang="cs-CZ"/>
              <a:pPr/>
              <a:t>‹#›</a:t>
            </a:fld>
            <a:endParaRPr lang="cs-CZ" altLang="cs-CZ"/>
          </a:p>
        </p:txBody>
      </p:sp>
    </p:spTree>
    <p:extLst>
      <p:ext uri="{BB962C8B-B14F-4D97-AF65-F5344CB8AC3E}">
        <p14:creationId xmlns:p14="http://schemas.microsoft.com/office/powerpoint/2010/main" val="16828691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F8354D-A3F3-4B54-AFCB-C2FD146B9928}"/>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A1D66303-46A3-4FA5-9365-4AD883B4A7E7}"/>
              </a:ext>
            </a:extLst>
          </p:cNvPr>
          <p:cNvSpPr>
            <a:spLocks noGrp="1"/>
          </p:cNvSpPr>
          <p:nvPr>
            <p:ph type="sldNum" idx="11"/>
          </p:nvPr>
        </p:nvSpPr>
        <p:spPr/>
        <p:txBody>
          <a:bodyPr/>
          <a:lstStyle>
            <a:lvl1pPr>
              <a:defRPr/>
            </a:lvl1pPr>
          </a:lstStyle>
          <a:p>
            <a:fld id="{68602603-86AE-4E2A-A298-496B4262A4AF}" type="slidenum">
              <a:rPr lang="cs-CZ" altLang="cs-CZ"/>
              <a:pPr/>
              <a:t>‹#›</a:t>
            </a:fld>
            <a:endParaRPr lang="cs-CZ" altLang="cs-CZ"/>
          </a:p>
        </p:txBody>
      </p:sp>
    </p:spTree>
    <p:extLst>
      <p:ext uri="{BB962C8B-B14F-4D97-AF65-F5344CB8AC3E}">
        <p14:creationId xmlns:p14="http://schemas.microsoft.com/office/powerpoint/2010/main" val="36807507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DD247-D365-48CC-9E9D-666A00755AE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DB0E9BC3-AEB8-4CC8-9FF6-73F6133107D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AD77DD2A-192C-45D0-B409-C97F9A81F1A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3E634F-4868-47E0-93EF-26130E9CA428}"/>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BCF6B7D9-B666-45AA-AE4E-BCDC3AD99BA2}"/>
              </a:ext>
            </a:extLst>
          </p:cNvPr>
          <p:cNvSpPr>
            <a:spLocks noGrp="1"/>
          </p:cNvSpPr>
          <p:nvPr>
            <p:ph type="sldNum" idx="11"/>
          </p:nvPr>
        </p:nvSpPr>
        <p:spPr/>
        <p:txBody>
          <a:bodyPr/>
          <a:lstStyle>
            <a:lvl1pPr>
              <a:defRPr/>
            </a:lvl1pPr>
          </a:lstStyle>
          <a:p>
            <a:fld id="{A2E9E245-F35F-403A-B2FA-5C7211714C7A}" type="slidenum">
              <a:rPr lang="cs-CZ" altLang="cs-CZ"/>
              <a:pPr/>
              <a:t>‹#›</a:t>
            </a:fld>
            <a:endParaRPr lang="cs-CZ" altLang="cs-CZ"/>
          </a:p>
        </p:txBody>
      </p:sp>
    </p:spTree>
    <p:extLst>
      <p:ext uri="{BB962C8B-B14F-4D97-AF65-F5344CB8AC3E}">
        <p14:creationId xmlns:p14="http://schemas.microsoft.com/office/powerpoint/2010/main" val="15727826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0885A-1EFF-456E-9A12-3BDF29B12A4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F4023544-7A20-41AF-947E-ACB1C38824E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49D6FD3B-9038-44A9-A712-901BBD9D55A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FC55AA-8195-4E3A-8006-B0F9AEA35919}"/>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E4FFA42B-AC53-457D-98A1-27E420C51F49}"/>
              </a:ext>
            </a:extLst>
          </p:cNvPr>
          <p:cNvSpPr>
            <a:spLocks noGrp="1"/>
          </p:cNvSpPr>
          <p:nvPr>
            <p:ph type="sldNum" idx="11"/>
          </p:nvPr>
        </p:nvSpPr>
        <p:spPr/>
        <p:txBody>
          <a:bodyPr/>
          <a:lstStyle>
            <a:lvl1pPr>
              <a:defRPr/>
            </a:lvl1pPr>
          </a:lstStyle>
          <a:p>
            <a:fld id="{25004F6D-18F3-4966-B13D-CD43E51747A3}" type="slidenum">
              <a:rPr lang="cs-CZ" altLang="cs-CZ"/>
              <a:pPr/>
              <a:t>‹#›</a:t>
            </a:fld>
            <a:endParaRPr lang="cs-CZ" altLang="cs-CZ"/>
          </a:p>
        </p:txBody>
      </p:sp>
    </p:spTree>
    <p:extLst>
      <p:ext uri="{BB962C8B-B14F-4D97-AF65-F5344CB8AC3E}">
        <p14:creationId xmlns:p14="http://schemas.microsoft.com/office/powerpoint/2010/main" val="25523391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CC567-FCF3-4FF2-99C2-F8F5E438D04B}"/>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224C3BE9-B53E-4223-AC37-F4668E58A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BECD9D96-1B41-4A1B-8C57-B8D23938EB6C}"/>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16DD8F7F-2C52-438B-9BD0-81ADBEFFB54B}"/>
              </a:ext>
            </a:extLst>
          </p:cNvPr>
          <p:cNvSpPr>
            <a:spLocks noGrp="1"/>
          </p:cNvSpPr>
          <p:nvPr>
            <p:ph type="sldNum" idx="11"/>
          </p:nvPr>
        </p:nvSpPr>
        <p:spPr/>
        <p:txBody>
          <a:bodyPr/>
          <a:lstStyle>
            <a:lvl1pPr>
              <a:defRPr/>
            </a:lvl1pPr>
          </a:lstStyle>
          <a:p>
            <a:fld id="{28CCE87A-878C-47DA-93C7-2847F2A71336}" type="slidenum">
              <a:rPr lang="cs-CZ" altLang="cs-CZ"/>
              <a:pPr/>
              <a:t>‹#›</a:t>
            </a:fld>
            <a:endParaRPr lang="cs-CZ" altLang="cs-CZ"/>
          </a:p>
        </p:txBody>
      </p:sp>
    </p:spTree>
    <p:extLst>
      <p:ext uri="{BB962C8B-B14F-4D97-AF65-F5344CB8AC3E}">
        <p14:creationId xmlns:p14="http://schemas.microsoft.com/office/powerpoint/2010/main" val="29122211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500BB9-9F6D-4968-B6AD-20E625C73C5C}"/>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FEDC2318-7D9A-41AB-8D8B-6D98AA4FD03C}"/>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74721635-DC14-4D15-8BD6-DD23DC00F3D3}"/>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D840F03B-CA5D-464D-B67C-04C02810CD4B}"/>
              </a:ext>
            </a:extLst>
          </p:cNvPr>
          <p:cNvSpPr>
            <a:spLocks noGrp="1"/>
          </p:cNvSpPr>
          <p:nvPr>
            <p:ph type="sldNum" idx="11"/>
          </p:nvPr>
        </p:nvSpPr>
        <p:spPr/>
        <p:txBody>
          <a:bodyPr/>
          <a:lstStyle>
            <a:lvl1pPr>
              <a:defRPr/>
            </a:lvl1pPr>
          </a:lstStyle>
          <a:p>
            <a:fld id="{7E8722D0-1C8E-423F-A8F0-DAD74A2B66CC}" type="slidenum">
              <a:rPr lang="cs-CZ" altLang="cs-CZ"/>
              <a:pPr/>
              <a:t>‹#›</a:t>
            </a:fld>
            <a:endParaRPr lang="cs-CZ" altLang="cs-CZ"/>
          </a:p>
        </p:txBody>
      </p:sp>
    </p:spTree>
    <p:extLst>
      <p:ext uri="{BB962C8B-B14F-4D97-AF65-F5344CB8AC3E}">
        <p14:creationId xmlns:p14="http://schemas.microsoft.com/office/powerpoint/2010/main" val="4154527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AB67E-0E2A-49F6-9C80-4E102856066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66B71342-75C7-4083-94ED-91CBAC3A602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3E9793AC-DD71-4BC3-881E-21AC174E54DA}"/>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CB627074-8CD6-490E-BA9C-819DDE39942A}"/>
              </a:ext>
            </a:extLst>
          </p:cNvPr>
          <p:cNvSpPr>
            <a:spLocks noGrp="1"/>
          </p:cNvSpPr>
          <p:nvPr>
            <p:ph type="sldNum" idx="11"/>
          </p:nvPr>
        </p:nvSpPr>
        <p:spPr/>
        <p:txBody>
          <a:bodyPr/>
          <a:lstStyle>
            <a:lvl1pPr>
              <a:defRPr/>
            </a:lvl1pPr>
          </a:lstStyle>
          <a:p>
            <a:fld id="{689A16A4-F2E1-4209-8BD8-5A930947A7CB}" type="slidenum">
              <a:rPr lang="cs-CZ" altLang="cs-CZ"/>
              <a:pPr/>
              <a:t>‹#›</a:t>
            </a:fld>
            <a:endParaRPr lang="cs-CZ" altLang="cs-CZ"/>
          </a:p>
        </p:txBody>
      </p:sp>
    </p:spTree>
    <p:extLst>
      <p:ext uri="{BB962C8B-B14F-4D97-AF65-F5344CB8AC3E}">
        <p14:creationId xmlns:p14="http://schemas.microsoft.com/office/powerpoint/2010/main" val="34810897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24CC2-47E2-48CB-8725-EF4981A8E443}"/>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8BEBFACA-8F75-4162-B952-64B6D67577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2415AFA4-449D-48EB-BC04-F860488D691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C1F9DFD-FB04-4641-8A59-38A3B0A624FB}"/>
              </a:ext>
            </a:extLst>
          </p:cNvPr>
          <p:cNvSpPr>
            <a:spLocks noGrp="1"/>
          </p:cNvSpPr>
          <p:nvPr>
            <p:ph type="sldNum" idx="11"/>
          </p:nvPr>
        </p:nvSpPr>
        <p:spPr/>
        <p:txBody>
          <a:bodyPr/>
          <a:lstStyle>
            <a:lvl1pPr>
              <a:defRPr/>
            </a:lvl1pPr>
          </a:lstStyle>
          <a:p>
            <a:fld id="{F184B3D8-E55A-4E90-BFD5-1803C861A16E}" type="slidenum">
              <a:rPr lang="cs-CZ" altLang="cs-CZ"/>
              <a:pPr/>
              <a:t>‹#›</a:t>
            </a:fld>
            <a:endParaRPr lang="cs-CZ" altLang="cs-CZ"/>
          </a:p>
        </p:txBody>
      </p:sp>
    </p:spTree>
    <p:extLst>
      <p:ext uri="{BB962C8B-B14F-4D97-AF65-F5344CB8AC3E}">
        <p14:creationId xmlns:p14="http://schemas.microsoft.com/office/powerpoint/2010/main" val="30466613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FC767-5B3B-45B0-8800-DF80DF878919}"/>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AECD7C6C-AFF9-44CB-9E36-3998BED0575B}"/>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3A69A78A-3E56-4BAA-B5D3-99B7D4911B77}"/>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DE2E1635-1729-4E4D-B520-92BA6735D42A}"/>
              </a:ext>
            </a:extLst>
          </p:cNvPr>
          <p:cNvSpPr>
            <a:spLocks noGrp="1"/>
          </p:cNvSpPr>
          <p:nvPr>
            <p:ph type="sldNum" idx="11"/>
          </p:nvPr>
        </p:nvSpPr>
        <p:spPr/>
        <p:txBody>
          <a:bodyPr/>
          <a:lstStyle>
            <a:lvl1pPr>
              <a:defRPr/>
            </a:lvl1pPr>
          </a:lstStyle>
          <a:p>
            <a:fld id="{814C16EB-0119-43EC-90FD-48B94AA357F2}" type="slidenum">
              <a:rPr lang="cs-CZ" altLang="cs-CZ"/>
              <a:pPr/>
              <a:t>‹#›</a:t>
            </a:fld>
            <a:endParaRPr lang="cs-CZ" altLang="cs-CZ"/>
          </a:p>
        </p:txBody>
      </p:sp>
    </p:spTree>
    <p:extLst>
      <p:ext uri="{BB962C8B-B14F-4D97-AF65-F5344CB8AC3E}">
        <p14:creationId xmlns:p14="http://schemas.microsoft.com/office/powerpoint/2010/main" val="109890328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B9480-1013-41F0-A8ED-D1D6B50C2A7C}"/>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912BBCA3-4906-4A07-AB56-5E3C4A9A3AA8}"/>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3114F675-3E54-48FF-A3BF-E6B75B86B634}"/>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E98D0A2F-3283-4DC4-B737-F58A4E4AFC0A}"/>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7055BCCC-0EC4-4BC2-8329-190C74D17726}"/>
              </a:ext>
            </a:extLst>
          </p:cNvPr>
          <p:cNvSpPr>
            <a:spLocks noGrp="1"/>
          </p:cNvSpPr>
          <p:nvPr>
            <p:ph type="sldNum" idx="11"/>
          </p:nvPr>
        </p:nvSpPr>
        <p:spPr/>
        <p:txBody>
          <a:bodyPr/>
          <a:lstStyle>
            <a:lvl1pPr>
              <a:defRPr/>
            </a:lvl1pPr>
          </a:lstStyle>
          <a:p>
            <a:fld id="{DF25B261-E9F7-4A4C-87A2-267ADB0252C8}" type="slidenum">
              <a:rPr lang="cs-CZ" altLang="cs-CZ"/>
              <a:pPr/>
              <a:t>‹#›</a:t>
            </a:fld>
            <a:endParaRPr lang="cs-CZ" altLang="cs-CZ"/>
          </a:p>
        </p:txBody>
      </p:sp>
    </p:spTree>
    <p:extLst>
      <p:ext uri="{BB962C8B-B14F-4D97-AF65-F5344CB8AC3E}">
        <p14:creationId xmlns:p14="http://schemas.microsoft.com/office/powerpoint/2010/main" val="37535132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5F30E-D0B6-4C05-BF6C-E43D7736B83E}"/>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DD75B1A0-19EE-4ED9-8FE4-2DF1255ACBB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0C2947-74D9-4058-A031-1EF0FD6E4E74}"/>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8D08D6A1-F48A-4637-8D36-10FAAB816D5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0E0C98-4C0B-4412-874A-EDCFC1C09BC5}"/>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1775E271-C04B-4522-8ECB-9653C4F87FCD}"/>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32B5B085-99AB-4263-91F4-4702438E8474}"/>
              </a:ext>
            </a:extLst>
          </p:cNvPr>
          <p:cNvSpPr>
            <a:spLocks noGrp="1"/>
          </p:cNvSpPr>
          <p:nvPr>
            <p:ph type="sldNum" idx="11"/>
          </p:nvPr>
        </p:nvSpPr>
        <p:spPr/>
        <p:txBody>
          <a:bodyPr/>
          <a:lstStyle>
            <a:lvl1pPr>
              <a:defRPr/>
            </a:lvl1pPr>
          </a:lstStyle>
          <a:p>
            <a:fld id="{2475BCD6-6C79-43FD-8268-9BB92A1081A0}" type="slidenum">
              <a:rPr lang="cs-CZ" altLang="cs-CZ"/>
              <a:pPr/>
              <a:t>‹#›</a:t>
            </a:fld>
            <a:endParaRPr lang="cs-CZ" altLang="cs-CZ"/>
          </a:p>
        </p:txBody>
      </p:sp>
    </p:spTree>
    <p:extLst>
      <p:ext uri="{BB962C8B-B14F-4D97-AF65-F5344CB8AC3E}">
        <p14:creationId xmlns:p14="http://schemas.microsoft.com/office/powerpoint/2010/main" val="11266527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87F4A-4515-4E23-B934-BE73E64A2AE3}"/>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4B8DE346-D1D2-485D-9234-1241CDD78A4D}"/>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5A1C3256-F3E7-423F-BD81-0FAF97C8E101}"/>
              </a:ext>
            </a:extLst>
          </p:cNvPr>
          <p:cNvSpPr>
            <a:spLocks noGrp="1"/>
          </p:cNvSpPr>
          <p:nvPr>
            <p:ph type="sldNum" idx="11"/>
          </p:nvPr>
        </p:nvSpPr>
        <p:spPr/>
        <p:txBody>
          <a:bodyPr/>
          <a:lstStyle>
            <a:lvl1pPr>
              <a:defRPr/>
            </a:lvl1pPr>
          </a:lstStyle>
          <a:p>
            <a:fld id="{9BC8FB5B-5675-4318-ABF3-D9533D7264BD}" type="slidenum">
              <a:rPr lang="cs-CZ" altLang="cs-CZ"/>
              <a:pPr/>
              <a:t>‹#›</a:t>
            </a:fld>
            <a:endParaRPr lang="cs-CZ" altLang="cs-CZ"/>
          </a:p>
        </p:txBody>
      </p:sp>
    </p:spTree>
    <p:extLst>
      <p:ext uri="{BB962C8B-B14F-4D97-AF65-F5344CB8AC3E}">
        <p14:creationId xmlns:p14="http://schemas.microsoft.com/office/powerpoint/2010/main" val="16586996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A95ED7-A5F6-4F23-A0E5-855A8CD707AF}"/>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D90D8B91-0322-4147-98AC-4EBED315194E}"/>
              </a:ext>
            </a:extLst>
          </p:cNvPr>
          <p:cNvSpPr>
            <a:spLocks noGrp="1"/>
          </p:cNvSpPr>
          <p:nvPr>
            <p:ph type="sldNum" idx="11"/>
          </p:nvPr>
        </p:nvSpPr>
        <p:spPr/>
        <p:txBody>
          <a:bodyPr/>
          <a:lstStyle>
            <a:lvl1pPr>
              <a:defRPr/>
            </a:lvl1pPr>
          </a:lstStyle>
          <a:p>
            <a:fld id="{9B3D52BF-CDE1-47FE-AEC2-A267838FD747}" type="slidenum">
              <a:rPr lang="cs-CZ" altLang="cs-CZ"/>
              <a:pPr/>
              <a:t>‹#›</a:t>
            </a:fld>
            <a:endParaRPr lang="cs-CZ" altLang="cs-CZ"/>
          </a:p>
        </p:txBody>
      </p:sp>
    </p:spTree>
    <p:extLst>
      <p:ext uri="{BB962C8B-B14F-4D97-AF65-F5344CB8AC3E}">
        <p14:creationId xmlns:p14="http://schemas.microsoft.com/office/powerpoint/2010/main" val="358402602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890A2-BF14-4D40-B637-00859C20BA1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DFC47807-04BA-41E3-AC9B-95067296D859}"/>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5E4BD753-F813-4418-BD75-007C34517BF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314372-320D-40DB-A230-D6FB6B46D68E}"/>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5CD4956A-0889-4667-89BD-76E08483B47A}"/>
              </a:ext>
            </a:extLst>
          </p:cNvPr>
          <p:cNvSpPr>
            <a:spLocks noGrp="1"/>
          </p:cNvSpPr>
          <p:nvPr>
            <p:ph type="sldNum" idx="11"/>
          </p:nvPr>
        </p:nvSpPr>
        <p:spPr/>
        <p:txBody>
          <a:bodyPr/>
          <a:lstStyle>
            <a:lvl1pPr>
              <a:defRPr/>
            </a:lvl1pPr>
          </a:lstStyle>
          <a:p>
            <a:fld id="{1F5294A2-5B60-47E2-A5E4-743D759AE645}" type="slidenum">
              <a:rPr lang="cs-CZ" altLang="cs-CZ"/>
              <a:pPr/>
              <a:t>‹#›</a:t>
            </a:fld>
            <a:endParaRPr lang="cs-CZ" altLang="cs-CZ"/>
          </a:p>
        </p:txBody>
      </p:sp>
    </p:spTree>
    <p:extLst>
      <p:ext uri="{BB962C8B-B14F-4D97-AF65-F5344CB8AC3E}">
        <p14:creationId xmlns:p14="http://schemas.microsoft.com/office/powerpoint/2010/main" val="11054375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D5766-749D-4C35-825B-9C99A9F3DF75}"/>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B82566E1-B766-4C8E-B889-A717613F237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A07FF0F4-3BE8-4AA8-9FFB-43AB31D73EF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D08098-B5B3-400B-8AAF-C1ADCFBBB44E}"/>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4D00FB59-1BB2-48BC-8D62-2E764FD6488F}"/>
              </a:ext>
            </a:extLst>
          </p:cNvPr>
          <p:cNvSpPr>
            <a:spLocks noGrp="1"/>
          </p:cNvSpPr>
          <p:nvPr>
            <p:ph type="sldNum" idx="11"/>
          </p:nvPr>
        </p:nvSpPr>
        <p:spPr/>
        <p:txBody>
          <a:bodyPr/>
          <a:lstStyle>
            <a:lvl1pPr>
              <a:defRPr/>
            </a:lvl1pPr>
          </a:lstStyle>
          <a:p>
            <a:fld id="{4CC7AEE2-CD29-4D53-ACF7-B5600DA1FB9D}" type="slidenum">
              <a:rPr lang="cs-CZ" altLang="cs-CZ"/>
              <a:pPr/>
              <a:t>‹#›</a:t>
            </a:fld>
            <a:endParaRPr lang="cs-CZ" altLang="cs-CZ"/>
          </a:p>
        </p:txBody>
      </p:sp>
    </p:spTree>
    <p:extLst>
      <p:ext uri="{BB962C8B-B14F-4D97-AF65-F5344CB8AC3E}">
        <p14:creationId xmlns:p14="http://schemas.microsoft.com/office/powerpoint/2010/main" val="18541019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CAB5A-5C77-4433-BB1E-7E5D030E055C}"/>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B9034818-F7DB-4C71-936A-F14A2DCAE0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4A8B4CB1-F565-4528-A2E3-234ED5CC1FA4}"/>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5B65D734-9320-4C86-AEDA-92EA6B16C23C}"/>
              </a:ext>
            </a:extLst>
          </p:cNvPr>
          <p:cNvSpPr>
            <a:spLocks noGrp="1"/>
          </p:cNvSpPr>
          <p:nvPr>
            <p:ph type="sldNum" idx="11"/>
          </p:nvPr>
        </p:nvSpPr>
        <p:spPr/>
        <p:txBody>
          <a:bodyPr/>
          <a:lstStyle>
            <a:lvl1pPr>
              <a:defRPr/>
            </a:lvl1pPr>
          </a:lstStyle>
          <a:p>
            <a:fld id="{9B4FAA82-F2F5-4A7D-9C7F-5751266A48C4}" type="slidenum">
              <a:rPr lang="cs-CZ" altLang="cs-CZ"/>
              <a:pPr/>
              <a:t>‹#›</a:t>
            </a:fld>
            <a:endParaRPr lang="cs-CZ" altLang="cs-CZ"/>
          </a:p>
        </p:txBody>
      </p:sp>
    </p:spTree>
    <p:extLst>
      <p:ext uri="{BB962C8B-B14F-4D97-AF65-F5344CB8AC3E}">
        <p14:creationId xmlns:p14="http://schemas.microsoft.com/office/powerpoint/2010/main" val="182789199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EAD9E2-D20D-4501-82A3-62DBBEBFE0C6}"/>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64D60418-CC85-4513-890F-58216B52FFCF}"/>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4FE449CB-B068-4F7B-849A-40E316DD0F1B}"/>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37486DE6-A776-4B30-A74B-3D7B748CE5B4}"/>
              </a:ext>
            </a:extLst>
          </p:cNvPr>
          <p:cNvSpPr>
            <a:spLocks noGrp="1"/>
          </p:cNvSpPr>
          <p:nvPr>
            <p:ph type="sldNum" idx="11"/>
          </p:nvPr>
        </p:nvSpPr>
        <p:spPr/>
        <p:txBody>
          <a:bodyPr/>
          <a:lstStyle>
            <a:lvl1pPr>
              <a:defRPr/>
            </a:lvl1pPr>
          </a:lstStyle>
          <a:p>
            <a:fld id="{F69E4A27-0FCF-4F85-B359-4E4D742194D9}" type="slidenum">
              <a:rPr lang="cs-CZ" altLang="cs-CZ"/>
              <a:pPr/>
              <a:t>‹#›</a:t>
            </a:fld>
            <a:endParaRPr lang="cs-CZ" altLang="cs-CZ"/>
          </a:p>
        </p:txBody>
      </p:sp>
    </p:spTree>
    <p:extLst>
      <p:ext uri="{BB962C8B-B14F-4D97-AF65-F5344CB8AC3E}">
        <p14:creationId xmlns:p14="http://schemas.microsoft.com/office/powerpoint/2010/main" val="271071625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9D426-B11F-4D5F-8829-FA0F299DC102}"/>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672C0DD3-1322-460E-B223-132556B4202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E84B19C4-CEEC-4322-B0CA-0E39F29FD3A4}"/>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A7B54715-698A-4DD3-AFBB-0C8E8E8E549E}"/>
              </a:ext>
            </a:extLst>
          </p:cNvPr>
          <p:cNvSpPr>
            <a:spLocks noGrp="1"/>
          </p:cNvSpPr>
          <p:nvPr>
            <p:ph type="sldNum" idx="11"/>
          </p:nvPr>
        </p:nvSpPr>
        <p:spPr/>
        <p:txBody>
          <a:bodyPr/>
          <a:lstStyle>
            <a:lvl1pPr>
              <a:defRPr/>
            </a:lvl1pPr>
          </a:lstStyle>
          <a:p>
            <a:fld id="{72EDD6E6-0EBB-4FAD-8CE3-F48B8F9D92A7}" type="slidenum">
              <a:rPr lang="cs-CZ" altLang="cs-CZ"/>
              <a:pPr/>
              <a:t>‹#›</a:t>
            </a:fld>
            <a:endParaRPr lang="cs-CZ" altLang="cs-CZ"/>
          </a:p>
        </p:txBody>
      </p:sp>
    </p:spTree>
    <p:extLst>
      <p:ext uri="{BB962C8B-B14F-4D97-AF65-F5344CB8AC3E}">
        <p14:creationId xmlns:p14="http://schemas.microsoft.com/office/powerpoint/2010/main" val="112409811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BAE28-8A0D-4154-84AD-254C20201EBD}"/>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554328C0-E087-4962-AD6D-A80644C919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792B07B4-C817-441D-AAD5-51CD8BB9F9C3}"/>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5CB2DFE9-D9FC-4B22-9808-DF18D0C8DD49}"/>
              </a:ext>
            </a:extLst>
          </p:cNvPr>
          <p:cNvSpPr>
            <a:spLocks noGrp="1"/>
          </p:cNvSpPr>
          <p:nvPr>
            <p:ph type="sldNum" idx="11"/>
          </p:nvPr>
        </p:nvSpPr>
        <p:spPr/>
        <p:txBody>
          <a:bodyPr/>
          <a:lstStyle>
            <a:lvl1pPr>
              <a:defRPr/>
            </a:lvl1pPr>
          </a:lstStyle>
          <a:p>
            <a:fld id="{D4FA2624-C347-4689-89E4-11FD1C5743CD}" type="slidenum">
              <a:rPr lang="cs-CZ" altLang="cs-CZ"/>
              <a:pPr/>
              <a:t>‹#›</a:t>
            </a:fld>
            <a:endParaRPr lang="cs-CZ" altLang="cs-CZ"/>
          </a:p>
        </p:txBody>
      </p:sp>
    </p:spTree>
    <p:extLst>
      <p:ext uri="{BB962C8B-B14F-4D97-AF65-F5344CB8AC3E}">
        <p14:creationId xmlns:p14="http://schemas.microsoft.com/office/powerpoint/2010/main" val="27309171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29714-AB9C-4CC3-B389-CD9C08D5FD43}"/>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FEF098FA-2AD7-46AF-B845-9DDEE6E0560D}"/>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FE97FC1E-82E0-4897-87F6-32725585798D}"/>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4C2F196-E899-4A1B-B226-E81B576F3A69}"/>
              </a:ext>
            </a:extLst>
          </p:cNvPr>
          <p:cNvSpPr>
            <a:spLocks noGrp="1"/>
          </p:cNvSpPr>
          <p:nvPr>
            <p:ph type="sldNum" idx="11"/>
          </p:nvPr>
        </p:nvSpPr>
        <p:spPr/>
        <p:txBody>
          <a:bodyPr/>
          <a:lstStyle>
            <a:lvl1pPr>
              <a:defRPr/>
            </a:lvl1pPr>
          </a:lstStyle>
          <a:p>
            <a:fld id="{1483ACCD-8CE7-4822-84C9-9FE36EAD2828}" type="slidenum">
              <a:rPr lang="cs-CZ" altLang="cs-CZ"/>
              <a:pPr/>
              <a:t>‹#›</a:t>
            </a:fld>
            <a:endParaRPr lang="cs-CZ" altLang="cs-CZ"/>
          </a:p>
        </p:txBody>
      </p:sp>
    </p:spTree>
    <p:extLst>
      <p:ext uri="{BB962C8B-B14F-4D97-AF65-F5344CB8AC3E}">
        <p14:creationId xmlns:p14="http://schemas.microsoft.com/office/powerpoint/2010/main" val="102301461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2FB16-FCC3-4866-B79B-AA3435D51031}"/>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27D79623-2855-46E5-87F5-7B2BDE6FADCA}"/>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8B468D4D-B1C6-437C-BCC2-092B102F5241}"/>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C047AD57-1922-47AE-8A24-AFFA0749AA3F}"/>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775DEF51-11E0-47DA-AA0E-D0F16A989267}"/>
              </a:ext>
            </a:extLst>
          </p:cNvPr>
          <p:cNvSpPr>
            <a:spLocks noGrp="1"/>
          </p:cNvSpPr>
          <p:nvPr>
            <p:ph type="sldNum" idx="11"/>
          </p:nvPr>
        </p:nvSpPr>
        <p:spPr/>
        <p:txBody>
          <a:bodyPr/>
          <a:lstStyle>
            <a:lvl1pPr>
              <a:defRPr/>
            </a:lvl1pPr>
          </a:lstStyle>
          <a:p>
            <a:fld id="{D100603D-5A06-4E85-9540-DCE3FCBE1E37}" type="slidenum">
              <a:rPr lang="cs-CZ" altLang="cs-CZ"/>
              <a:pPr/>
              <a:t>‹#›</a:t>
            </a:fld>
            <a:endParaRPr lang="cs-CZ" altLang="cs-CZ"/>
          </a:p>
        </p:txBody>
      </p:sp>
    </p:spTree>
    <p:extLst>
      <p:ext uri="{BB962C8B-B14F-4D97-AF65-F5344CB8AC3E}">
        <p14:creationId xmlns:p14="http://schemas.microsoft.com/office/powerpoint/2010/main" val="20664859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739A8-67B7-488D-8DD9-8C4CFE3D27AD}"/>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81898827-3D75-4D95-8E2D-29A4D7CED3A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1FA4E7-B0CB-4EBA-A0E0-05E655B020D3}"/>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19EFABB5-4330-4391-B0E8-66F7FF7ECCE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037E55-B8F6-475E-B78E-9C78E6E5B352}"/>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E0E968B2-0FE2-4EEE-A321-B7CB19D50D47}"/>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EFEF6B24-B0A6-46CE-ABB0-3523741B6995}"/>
              </a:ext>
            </a:extLst>
          </p:cNvPr>
          <p:cNvSpPr>
            <a:spLocks noGrp="1"/>
          </p:cNvSpPr>
          <p:nvPr>
            <p:ph type="sldNum" idx="11"/>
          </p:nvPr>
        </p:nvSpPr>
        <p:spPr/>
        <p:txBody>
          <a:bodyPr/>
          <a:lstStyle>
            <a:lvl1pPr>
              <a:defRPr/>
            </a:lvl1pPr>
          </a:lstStyle>
          <a:p>
            <a:fld id="{CA99C9E2-1421-4135-89A4-43F1C95B5DDA}" type="slidenum">
              <a:rPr lang="cs-CZ" altLang="cs-CZ"/>
              <a:pPr/>
              <a:t>‹#›</a:t>
            </a:fld>
            <a:endParaRPr lang="cs-CZ" altLang="cs-CZ"/>
          </a:p>
        </p:txBody>
      </p:sp>
    </p:spTree>
    <p:extLst>
      <p:ext uri="{BB962C8B-B14F-4D97-AF65-F5344CB8AC3E}">
        <p14:creationId xmlns:p14="http://schemas.microsoft.com/office/powerpoint/2010/main" val="39954474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0A7D2-A3C2-4230-8755-F8D0AF410E31}"/>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E345EA9C-60F5-4A33-A481-CF4FAA6F3C9B}"/>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0C6BCEC7-AF59-4246-96D9-67FD3092BC9A}"/>
              </a:ext>
            </a:extLst>
          </p:cNvPr>
          <p:cNvSpPr>
            <a:spLocks noGrp="1"/>
          </p:cNvSpPr>
          <p:nvPr>
            <p:ph type="sldNum" idx="11"/>
          </p:nvPr>
        </p:nvSpPr>
        <p:spPr/>
        <p:txBody>
          <a:bodyPr/>
          <a:lstStyle>
            <a:lvl1pPr>
              <a:defRPr/>
            </a:lvl1pPr>
          </a:lstStyle>
          <a:p>
            <a:fld id="{F6EA6162-D507-428F-B106-FE738F732F9B}" type="slidenum">
              <a:rPr lang="cs-CZ" altLang="cs-CZ"/>
              <a:pPr/>
              <a:t>‹#›</a:t>
            </a:fld>
            <a:endParaRPr lang="cs-CZ" altLang="cs-CZ"/>
          </a:p>
        </p:txBody>
      </p:sp>
    </p:spTree>
    <p:extLst>
      <p:ext uri="{BB962C8B-B14F-4D97-AF65-F5344CB8AC3E}">
        <p14:creationId xmlns:p14="http://schemas.microsoft.com/office/powerpoint/2010/main" val="100611572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0A5D79-0E33-412F-AC21-067C4C294905}"/>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1D56DB8F-E7F2-4073-9E93-57E56321AB24}"/>
              </a:ext>
            </a:extLst>
          </p:cNvPr>
          <p:cNvSpPr>
            <a:spLocks noGrp="1"/>
          </p:cNvSpPr>
          <p:nvPr>
            <p:ph type="sldNum" idx="11"/>
          </p:nvPr>
        </p:nvSpPr>
        <p:spPr/>
        <p:txBody>
          <a:bodyPr/>
          <a:lstStyle>
            <a:lvl1pPr>
              <a:defRPr/>
            </a:lvl1pPr>
          </a:lstStyle>
          <a:p>
            <a:fld id="{2691B753-2E13-4648-B4E6-56B0EAEF36B7}" type="slidenum">
              <a:rPr lang="cs-CZ" altLang="cs-CZ"/>
              <a:pPr/>
              <a:t>‹#›</a:t>
            </a:fld>
            <a:endParaRPr lang="cs-CZ" altLang="cs-CZ"/>
          </a:p>
        </p:txBody>
      </p:sp>
    </p:spTree>
    <p:extLst>
      <p:ext uri="{BB962C8B-B14F-4D97-AF65-F5344CB8AC3E}">
        <p14:creationId xmlns:p14="http://schemas.microsoft.com/office/powerpoint/2010/main" val="16059477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84BB3-898A-4C85-8AAB-C83EAF2F2914}"/>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E2E2061D-FACB-403A-B888-5BA60E23A827}"/>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3DFC0D0E-FF84-42BE-8A3E-22E49384EEB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F00FED-4C3E-41E5-BB8C-F99BE57EEA7D}"/>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C3778CBF-2D2C-4487-9884-7BEABE282467}"/>
              </a:ext>
            </a:extLst>
          </p:cNvPr>
          <p:cNvSpPr>
            <a:spLocks noGrp="1"/>
          </p:cNvSpPr>
          <p:nvPr>
            <p:ph type="sldNum" idx="11"/>
          </p:nvPr>
        </p:nvSpPr>
        <p:spPr/>
        <p:txBody>
          <a:bodyPr/>
          <a:lstStyle>
            <a:lvl1pPr>
              <a:defRPr/>
            </a:lvl1pPr>
          </a:lstStyle>
          <a:p>
            <a:fld id="{2EC846B7-07EA-4859-9BC7-7E4FE4218873}" type="slidenum">
              <a:rPr lang="cs-CZ" altLang="cs-CZ"/>
              <a:pPr/>
              <a:t>‹#›</a:t>
            </a:fld>
            <a:endParaRPr lang="cs-CZ" altLang="cs-CZ"/>
          </a:p>
        </p:txBody>
      </p:sp>
    </p:spTree>
    <p:extLst>
      <p:ext uri="{BB962C8B-B14F-4D97-AF65-F5344CB8AC3E}">
        <p14:creationId xmlns:p14="http://schemas.microsoft.com/office/powerpoint/2010/main" val="31661642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AFBB3-D630-4E11-AEF0-868C2AA4D392}"/>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231EA5D6-98AD-448A-A788-DD6055F6E28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57D1FCFA-9D94-469B-921B-CC36DBC1917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3EEB8E-FABC-48ED-A2F6-560BBE54E171}"/>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4672B49B-FDE3-4569-92CE-F0EC3C98076D}"/>
              </a:ext>
            </a:extLst>
          </p:cNvPr>
          <p:cNvSpPr>
            <a:spLocks noGrp="1"/>
          </p:cNvSpPr>
          <p:nvPr>
            <p:ph type="sldNum" idx="11"/>
          </p:nvPr>
        </p:nvSpPr>
        <p:spPr/>
        <p:txBody>
          <a:bodyPr/>
          <a:lstStyle>
            <a:lvl1pPr>
              <a:defRPr/>
            </a:lvl1pPr>
          </a:lstStyle>
          <a:p>
            <a:fld id="{740FEEB6-8088-4B5D-98DD-A6B16FAB1EB8}" type="slidenum">
              <a:rPr lang="cs-CZ" altLang="cs-CZ"/>
              <a:pPr/>
              <a:t>‹#›</a:t>
            </a:fld>
            <a:endParaRPr lang="cs-CZ" altLang="cs-CZ"/>
          </a:p>
        </p:txBody>
      </p:sp>
    </p:spTree>
    <p:extLst>
      <p:ext uri="{BB962C8B-B14F-4D97-AF65-F5344CB8AC3E}">
        <p14:creationId xmlns:p14="http://schemas.microsoft.com/office/powerpoint/2010/main" val="3567859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F67FD-3631-4D8C-AECF-9DEA61E32390}"/>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F3BEF278-4232-49AE-98D6-5D5035CD53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3509F6EA-7E36-4447-B753-457334E3685A}"/>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3580BCA7-D720-4596-94F9-EF77299BB7CF}"/>
              </a:ext>
            </a:extLst>
          </p:cNvPr>
          <p:cNvSpPr>
            <a:spLocks noGrp="1"/>
          </p:cNvSpPr>
          <p:nvPr>
            <p:ph type="sldNum" idx="11"/>
          </p:nvPr>
        </p:nvSpPr>
        <p:spPr/>
        <p:txBody>
          <a:bodyPr/>
          <a:lstStyle>
            <a:lvl1pPr>
              <a:defRPr/>
            </a:lvl1pPr>
          </a:lstStyle>
          <a:p>
            <a:fld id="{7B3DC5BE-048F-495B-9F71-07CB694CAD48}" type="slidenum">
              <a:rPr lang="cs-CZ" altLang="cs-CZ"/>
              <a:pPr/>
              <a:t>‹#›</a:t>
            </a:fld>
            <a:endParaRPr lang="cs-CZ" altLang="cs-CZ"/>
          </a:p>
        </p:txBody>
      </p:sp>
    </p:spTree>
    <p:extLst>
      <p:ext uri="{BB962C8B-B14F-4D97-AF65-F5344CB8AC3E}">
        <p14:creationId xmlns:p14="http://schemas.microsoft.com/office/powerpoint/2010/main" val="28933348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09DFD8-B09C-4F08-AC35-F7CB1DDD6A1B}"/>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580CFE2E-85C2-403A-99A3-D9FA8747E561}"/>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96D0949B-76E4-4FC4-A282-9984A6143ADC}"/>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A109B959-6EAA-43D3-A999-4ABB84B58FEC}"/>
              </a:ext>
            </a:extLst>
          </p:cNvPr>
          <p:cNvSpPr>
            <a:spLocks noGrp="1"/>
          </p:cNvSpPr>
          <p:nvPr>
            <p:ph type="sldNum" idx="11"/>
          </p:nvPr>
        </p:nvSpPr>
        <p:spPr/>
        <p:txBody>
          <a:bodyPr/>
          <a:lstStyle>
            <a:lvl1pPr>
              <a:defRPr/>
            </a:lvl1pPr>
          </a:lstStyle>
          <a:p>
            <a:fld id="{BDB4E5C6-839D-42D3-B9FE-1188BBABE135}" type="slidenum">
              <a:rPr lang="cs-CZ" altLang="cs-CZ"/>
              <a:pPr/>
              <a:t>‹#›</a:t>
            </a:fld>
            <a:endParaRPr lang="cs-CZ" altLang="cs-CZ"/>
          </a:p>
        </p:txBody>
      </p:sp>
    </p:spTree>
    <p:extLst>
      <p:ext uri="{BB962C8B-B14F-4D97-AF65-F5344CB8AC3E}">
        <p14:creationId xmlns:p14="http://schemas.microsoft.com/office/powerpoint/2010/main" val="135733894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A8DC7-5FFB-42D4-BE0C-24E56CD60821}"/>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D74FF3ED-9E2A-4786-BFDA-9FB2852F2FB7}"/>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E79D355A-04F0-4643-8A4D-946F2D04C3C3}"/>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6CE56558-8DEE-489F-A3AE-2277D19DD853}"/>
              </a:ext>
            </a:extLst>
          </p:cNvPr>
          <p:cNvSpPr>
            <a:spLocks noGrp="1"/>
          </p:cNvSpPr>
          <p:nvPr>
            <p:ph type="sldNum" idx="11"/>
          </p:nvPr>
        </p:nvSpPr>
        <p:spPr/>
        <p:txBody>
          <a:bodyPr/>
          <a:lstStyle>
            <a:lvl1pPr>
              <a:defRPr/>
            </a:lvl1pPr>
          </a:lstStyle>
          <a:p>
            <a:fld id="{EA808C99-341A-4691-932F-68890FF03A7E}" type="slidenum">
              <a:rPr lang="cs-CZ" altLang="cs-CZ"/>
              <a:pPr/>
              <a:t>‹#›</a:t>
            </a:fld>
            <a:endParaRPr lang="cs-CZ" altLang="cs-CZ"/>
          </a:p>
        </p:txBody>
      </p:sp>
    </p:spTree>
    <p:extLst>
      <p:ext uri="{BB962C8B-B14F-4D97-AF65-F5344CB8AC3E}">
        <p14:creationId xmlns:p14="http://schemas.microsoft.com/office/powerpoint/2010/main" val="6763476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AC9C6-5C6D-472A-86CB-DDDD8C6679E4}"/>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57FFC770-650A-4DC2-886B-5BB5455F41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2E02ACB4-A1C1-4D2A-B463-EF7197B301D3}"/>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DF4D6CC4-8446-4646-AFE4-DAE5747D5D6F}"/>
              </a:ext>
            </a:extLst>
          </p:cNvPr>
          <p:cNvSpPr>
            <a:spLocks noGrp="1"/>
          </p:cNvSpPr>
          <p:nvPr>
            <p:ph type="sldNum" idx="11"/>
          </p:nvPr>
        </p:nvSpPr>
        <p:spPr/>
        <p:txBody>
          <a:bodyPr/>
          <a:lstStyle>
            <a:lvl1pPr>
              <a:defRPr/>
            </a:lvl1pPr>
          </a:lstStyle>
          <a:p>
            <a:fld id="{203E88AD-A824-4284-A9B0-849EAFCCCD11}" type="slidenum">
              <a:rPr lang="cs-CZ" altLang="cs-CZ"/>
              <a:pPr/>
              <a:t>‹#›</a:t>
            </a:fld>
            <a:endParaRPr lang="cs-CZ" altLang="cs-CZ"/>
          </a:p>
        </p:txBody>
      </p:sp>
    </p:spTree>
    <p:extLst>
      <p:ext uri="{BB962C8B-B14F-4D97-AF65-F5344CB8AC3E}">
        <p14:creationId xmlns:p14="http://schemas.microsoft.com/office/powerpoint/2010/main" val="88464936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A06DC-267C-410E-8228-507ADC71CE46}"/>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4C47BA4E-63F7-4E35-B72A-6152793E152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E74492F9-B36C-432F-8E04-EE376168352F}"/>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571CC174-F615-4D2D-A0F3-1FD0DFCB43CF}"/>
              </a:ext>
            </a:extLst>
          </p:cNvPr>
          <p:cNvSpPr>
            <a:spLocks noGrp="1"/>
          </p:cNvSpPr>
          <p:nvPr>
            <p:ph type="sldNum" idx="11"/>
          </p:nvPr>
        </p:nvSpPr>
        <p:spPr/>
        <p:txBody>
          <a:bodyPr/>
          <a:lstStyle>
            <a:lvl1pPr>
              <a:defRPr/>
            </a:lvl1pPr>
          </a:lstStyle>
          <a:p>
            <a:fld id="{8DEECA73-EA2A-4FEA-875B-447A16852784}" type="slidenum">
              <a:rPr lang="cs-CZ" altLang="cs-CZ"/>
              <a:pPr/>
              <a:t>‹#›</a:t>
            </a:fld>
            <a:endParaRPr lang="cs-CZ" altLang="cs-CZ"/>
          </a:p>
        </p:txBody>
      </p:sp>
    </p:spTree>
    <p:extLst>
      <p:ext uri="{BB962C8B-B14F-4D97-AF65-F5344CB8AC3E}">
        <p14:creationId xmlns:p14="http://schemas.microsoft.com/office/powerpoint/2010/main" val="157981008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B5C95-A66B-4155-8C74-3C453430A712}"/>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675E5941-F52B-4CBE-8546-8189C38FAB3B}"/>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DFD062ED-9DB4-4F55-AE4F-CC68767840D0}"/>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3FB626D9-8E73-499F-A3E4-7D5EE86ED2BC}"/>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427B24C4-4F64-4ED7-8149-4468BB011346}"/>
              </a:ext>
            </a:extLst>
          </p:cNvPr>
          <p:cNvSpPr>
            <a:spLocks noGrp="1"/>
          </p:cNvSpPr>
          <p:nvPr>
            <p:ph type="sldNum" idx="11"/>
          </p:nvPr>
        </p:nvSpPr>
        <p:spPr/>
        <p:txBody>
          <a:bodyPr/>
          <a:lstStyle>
            <a:lvl1pPr>
              <a:defRPr/>
            </a:lvl1pPr>
          </a:lstStyle>
          <a:p>
            <a:fld id="{42396CCC-835D-47D3-9212-68CFDA6031D7}" type="slidenum">
              <a:rPr lang="cs-CZ" altLang="cs-CZ"/>
              <a:pPr/>
              <a:t>‹#›</a:t>
            </a:fld>
            <a:endParaRPr lang="cs-CZ" altLang="cs-CZ"/>
          </a:p>
        </p:txBody>
      </p:sp>
    </p:spTree>
    <p:extLst>
      <p:ext uri="{BB962C8B-B14F-4D97-AF65-F5344CB8AC3E}">
        <p14:creationId xmlns:p14="http://schemas.microsoft.com/office/powerpoint/2010/main" val="90488857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EA930-10E1-4DA6-84A8-B0421E051B1B}"/>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E70C74C8-AA25-4FB7-834C-E39E2F0EC5C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6D9E48-C7D7-4FA0-BE14-B6E24E69FD1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136F24D3-B342-4501-978B-D3F7CDC76CA3}"/>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DF34F3-6554-40C0-8202-81FB66961A2F}"/>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B13920E8-6904-47EF-98E1-783960B36CEA}"/>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68C79688-9D95-44B9-8654-527E9616226C}"/>
              </a:ext>
            </a:extLst>
          </p:cNvPr>
          <p:cNvSpPr>
            <a:spLocks noGrp="1"/>
          </p:cNvSpPr>
          <p:nvPr>
            <p:ph type="sldNum" idx="11"/>
          </p:nvPr>
        </p:nvSpPr>
        <p:spPr/>
        <p:txBody>
          <a:bodyPr/>
          <a:lstStyle>
            <a:lvl1pPr>
              <a:defRPr/>
            </a:lvl1pPr>
          </a:lstStyle>
          <a:p>
            <a:fld id="{ADB101D0-3867-4661-9460-858B6B7BBA55}" type="slidenum">
              <a:rPr lang="cs-CZ" altLang="cs-CZ"/>
              <a:pPr/>
              <a:t>‹#›</a:t>
            </a:fld>
            <a:endParaRPr lang="cs-CZ" altLang="cs-CZ"/>
          </a:p>
        </p:txBody>
      </p:sp>
    </p:spTree>
    <p:extLst>
      <p:ext uri="{BB962C8B-B14F-4D97-AF65-F5344CB8AC3E}">
        <p14:creationId xmlns:p14="http://schemas.microsoft.com/office/powerpoint/2010/main" val="395668054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85B7E-8B90-4654-9F92-21747BDADBD1}"/>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6A4E6240-23FC-45FF-9184-E629FC1CB798}"/>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1108294A-DDA4-47DC-B281-52C92494294D}"/>
              </a:ext>
            </a:extLst>
          </p:cNvPr>
          <p:cNvSpPr>
            <a:spLocks noGrp="1"/>
          </p:cNvSpPr>
          <p:nvPr>
            <p:ph type="sldNum" idx="11"/>
          </p:nvPr>
        </p:nvSpPr>
        <p:spPr/>
        <p:txBody>
          <a:bodyPr/>
          <a:lstStyle>
            <a:lvl1pPr>
              <a:defRPr/>
            </a:lvl1pPr>
          </a:lstStyle>
          <a:p>
            <a:fld id="{6F388954-431C-4CE1-B996-319711795C01}" type="slidenum">
              <a:rPr lang="cs-CZ" altLang="cs-CZ"/>
              <a:pPr/>
              <a:t>‹#›</a:t>
            </a:fld>
            <a:endParaRPr lang="cs-CZ" altLang="cs-CZ"/>
          </a:p>
        </p:txBody>
      </p:sp>
    </p:spTree>
    <p:extLst>
      <p:ext uri="{BB962C8B-B14F-4D97-AF65-F5344CB8AC3E}">
        <p14:creationId xmlns:p14="http://schemas.microsoft.com/office/powerpoint/2010/main" val="53410056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2D70C7-E9E0-4356-961B-7393F6369C0D}"/>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9C72F0D7-523E-47F5-AC96-104148F8E393}"/>
              </a:ext>
            </a:extLst>
          </p:cNvPr>
          <p:cNvSpPr>
            <a:spLocks noGrp="1"/>
          </p:cNvSpPr>
          <p:nvPr>
            <p:ph type="sldNum" idx="11"/>
          </p:nvPr>
        </p:nvSpPr>
        <p:spPr/>
        <p:txBody>
          <a:bodyPr/>
          <a:lstStyle>
            <a:lvl1pPr>
              <a:defRPr/>
            </a:lvl1pPr>
          </a:lstStyle>
          <a:p>
            <a:fld id="{544A008D-4855-4618-93E9-A996885225BA}" type="slidenum">
              <a:rPr lang="cs-CZ" altLang="cs-CZ"/>
              <a:pPr/>
              <a:t>‹#›</a:t>
            </a:fld>
            <a:endParaRPr lang="cs-CZ" altLang="cs-CZ"/>
          </a:p>
        </p:txBody>
      </p:sp>
    </p:spTree>
    <p:extLst>
      <p:ext uri="{BB962C8B-B14F-4D97-AF65-F5344CB8AC3E}">
        <p14:creationId xmlns:p14="http://schemas.microsoft.com/office/powerpoint/2010/main" val="33469180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2AEF7-832F-4081-927F-364CA6F6D14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8609612A-0D46-4782-AD77-7D4C45E132D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2659083B-7770-47AF-91EA-FA604BC21A8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E1D7D9-4958-45AE-9679-0DF3D7570FB8}"/>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F6615E4A-5AA4-4222-BA33-9B4CF14E224C}"/>
              </a:ext>
            </a:extLst>
          </p:cNvPr>
          <p:cNvSpPr>
            <a:spLocks noGrp="1"/>
          </p:cNvSpPr>
          <p:nvPr>
            <p:ph type="sldNum" idx="11"/>
          </p:nvPr>
        </p:nvSpPr>
        <p:spPr/>
        <p:txBody>
          <a:bodyPr/>
          <a:lstStyle>
            <a:lvl1pPr>
              <a:defRPr/>
            </a:lvl1pPr>
          </a:lstStyle>
          <a:p>
            <a:fld id="{19DF9F77-BD36-42A2-9A5A-7F1834BEBBFC}" type="slidenum">
              <a:rPr lang="cs-CZ" altLang="cs-CZ"/>
              <a:pPr/>
              <a:t>‹#›</a:t>
            </a:fld>
            <a:endParaRPr lang="cs-CZ" altLang="cs-CZ"/>
          </a:p>
        </p:txBody>
      </p:sp>
    </p:spTree>
    <p:extLst>
      <p:ext uri="{BB962C8B-B14F-4D97-AF65-F5344CB8AC3E}">
        <p14:creationId xmlns:p14="http://schemas.microsoft.com/office/powerpoint/2010/main" val="269915642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ECB50-A9DF-4EC8-8E07-25F6A1C03184}"/>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256BA9D8-27CF-4224-BC70-49B6155E509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CE7B9D9E-3D04-4498-8A9A-4BB98121C5B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E2485C-2266-45CA-80BD-75236A18F6E7}"/>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AE4F9127-9386-40A0-85A4-FE6E050C4A79}"/>
              </a:ext>
            </a:extLst>
          </p:cNvPr>
          <p:cNvSpPr>
            <a:spLocks noGrp="1"/>
          </p:cNvSpPr>
          <p:nvPr>
            <p:ph type="sldNum" idx="11"/>
          </p:nvPr>
        </p:nvSpPr>
        <p:spPr/>
        <p:txBody>
          <a:bodyPr/>
          <a:lstStyle>
            <a:lvl1pPr>
              <a:defRPr/>
            </a:lvl1pPr>
          </a:lstStyle>
          <a:p>
            <a:fld id="{097715B6-0F2E-429D-8B03-CCE2B9D5EE8F}" type="slidenum">
              <a:rPr lang="cs-CZ" altLang="cs-CZ"/>
              <a:pPr/>
              <a:t>‹#›</a:t>
            </a:fld>
            <a:endParaRPr lang="cs-CZ" altLang="cs-CZ"/>
          </a:p>
        </p:txBody>
      </p:sp>
    </p:spTree>
    <p:extLst>
      <p:ext uri="{BB962C8B-B14F-4D97-AF65-F5344CB8AC3E}">
        <p14:creationId xmlns:p14="http://schemas.microsoft.com/office/powerpoint/2010/main" val="181475576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D5D74-6220-4EF2-A344-69A760CB90DC}"/>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F2FDFD95-5A74-4429-BA31-F24AA32C35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805A20D8-72FE-4746-BD48-4D8FB56C23A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2A03E4B9-0FB7-4C41-9091-8CF03F74700C}"/>
              </a:ext>
            </a:extLst>
          </p:cNvPr>
          <p:cNvSpPr>
            <a:spLocks noGrp="1"/>
          </p:cNvSpPr>
          <p:nvPr>
            <p:ph type="sldNum" idx="11"/>
          </p:nvPr>
        </p:nvSpPr>
        <p:spPr/>
        <p:txBody>
          <a:bodyPr/>
          <a:lstStyle>
            <a:lvl1pPr>
              <a:defRPr/>
            </a:lvl1pPr>
          </a:lstStyle>
          <a:p>
            <a:fld id="{B42C9FAC-C691-43DB-A167-13B3E7B1BFF5}" type="slidenum">
              <a:rPr lang="cs-CZ" altLang="cs-CZ"/>
              <a:pPr/>
              <a:t>‹#›</a:t>
            </a:fld>
            <a:endParaRPr lang="cs-CZ" altLang="cs-CZ"/>
          </a:p>
        </p:txBody>
      </p:sp>
    </p:spTree>
    <p:extLst>
      <p:ext uri="{BB962C8B-B14F-4D97-AF65-F5344CB8AC3E}">
        <p14:creationId xmlns:p14="http://schemas.microsoft.com/office/powerpoint/2010/main" val="346614375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474FAE-6CA0-4919-9BD5-6D7847E2F1B2}"/>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CC076C3F-D1EE-45D7-8F3C-0DFC610074C3}"/>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DFC6A4F0-2619-43BE-9C4B-CB4094DBD8B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7D57200-C2EF-4C8D-BA5A-6D169E1A062C}"/>
              </a:ext>
            </a:extLst>
          </p:cNvPr>
          <p:cNvSpPr>
            <a:spLocks noGrp="1"/>
          </p:cNvSpPr>
          <p:nvPr>
            <p:ph type="sldNum" idx="11"/>
          </p:nvPr>
        </p:nvSpPr>
        <p:spPr/>
        <p:txBody>
          <a:bodyPr/>
          <a:lstStyle>
            <a:lvl1pPr>
              <a:defRPr/>
            </a:lvl1pPr>
          </a:lstStyle>
          <a:p>
            <a:fld id="{3E748E91-BAFE-41AB-83E7-C23EC9578B92}" type="slidenum">
              <a:rPr lang="cs-CZ" altLang="cs-CZ"/>
              <a:pPr/>
              <a:t>‹#›</a:t>
            </a:fld>
            <a:endParaRPr lang="cs-CZ" altLang="cs-CZ"/>
          </a:p>
        </p:txBody>
      </p:sp>
    </p:spTree>
    <p:extLst>
      <p:ext uri="{BB962C8B-B14F-4D97-AF65-F5344CB8AC3E}">
        <p14:creationId xmlns:p14="http://schemas.microsoft.com/office/powerpoint/2010/main" val="8889551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CD34B-A28C-4887-89D3-8AD3FCA6DD4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409DCC79-F87B-4B4B-92CF-8D562BAB16A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675D641B-95BF-44B3-97BD-ABC11CF9AE32}"/>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48B8F9F0-4111-42CE-B419-75A536F3B4F1}"/>
              </a:ext>
            </a:extLst>
          </p:cNvPr>
          <p:cNvSpPr>
            <a:spLocks noGrp="1"/>
          </p:cNvSpPr>
          <p:nvPr>
            <p:ph type="sldNum" idx="11"/>
          </p:nvPr>
        </p:nvSpPr>
        <p:spPr/>
        <p:txBody>
          <a:bodyPr/>
          <a:lstStyle>
            <a:lvl1pPr>
              <a:defRPr/>
            </a:lvl1pPr>
          </a:lstStyle>
          <a:p>
            <a:fld id="{67AE12CC-F41D-4702-A2D3-19FB653189A0}" type="slidenum">
              <a:rPr lang="cs-CZ" altLang="cs-CZ"/>
              <a:pPr/>
              <a:t>‹#›</a:t>
            </a:fld>
            <a:endParaRPr lang="cs-CZ" altLang="cs-CZ"/>
          </a:p>
        </p:txBody>
      </p:sp>
    </p:spTree>
    <p:extLst>
      <p:ext uri="{BB962C8B-B14F-4D97-AF65-F5344CB8AC3E}">
        <p14:creationId xmlns:p14="http://schemas.microsoft.com/office/powerpoint/2010/main" val="388385625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27702-B5BC-4BFC-AA5E-B34AE3C33DAE}"/>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B29B59F8-493E-40D3-9327-E007712034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7B273F5D-9B76-4E57-A057-046402B2427D}"/>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8379628D-ABC4-4AAC-84AD-7B926D0C5BC5}"/>
              </a:ext>
            </a:extLst>
          </p:cNvPr>
          <p:cNvSpPr>
            <a:spLocks noGrp="1"/>
          </p:cNvSpPr>
          <p:nvPr>
            <p:ph type="sldNum" idx="11"/>
          </p:nvPr>
        </p:nvSpPr>
        <p:spPr/>
        <p:txBody>
          <a:bodyPr/>
          <a:lstStyle>
            <a:lvl1pPr>
              <a:defRPr/>
            </a:lvl1pPr>
          </a:lstStyle>
          <a:p>
            <a:fld id="{3DE3ADB8-AAD1-4280-AAFB-44DA4049999E}" type="slidenum">
              <a:rPr lang="cs-CZ" altLang="cs-CZ"/>
              <a:pPr/>
              <a:t>‹#›</a:t>
            </a:fld>
            <a:endParaRPr lang="cs-CZ" altLang="cs-CZ"/>
          </a:p>
        </p:txBody>
      </p:sp>
    </p:spTree>
    <p:extLst>
      <p:ext uri="{BB962C8B-B14F-4D97-AF65-F5344CB8AC3E}">
        <p14:creationId xmlns:p14="http://schemas.microsoft.com/office/powerpoint/2010/main" val="403883126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D8D54-2B18-4B4F-A61E-EEA8FE3BEB09}"/>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3E73242E-088D-465F-B946-313E5FEABD5D}"/>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90D75B46-4BEC-4E42-BDF9-6411DC6EA08F}"/>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671258D8-7CB7-4A9D-89D8-9261F9F23B52}"/>
              </a:ext>
            </a:extLst>
          </p:cNvPr>
          <p:cNvSpPr>
            <a:spLocks noGrp="1"/>
          </p:cNvSpPr>
          <p:nvPr>
            <p:ph type="sldNum" idx="11"/>
          </p:nvPr>
        </p:nvSpPr>
        <p:spPr/>
        <p:txBody>
          <a:bodyPr/>
          <a:lstStyle>
            <a:lvl1pPr>
              <a:defRPr/>
            </a:lvl1pPr>
          </a:lstStyle>
          <a:p>
            <a:fld id="{40A1B295-7544-47BD-B51B-9860C8674183}" type="slidenum">
              <a:rPr lang="cs-CZ" altLang="cs-CZ"/>
              <a:pPr/>
              <a:t>‹#›</a:t>
            </a:fld>
            <a:endParaRPr lang="cs-CZ" altLang="cs-CZ"/>
          </a:p>
        </p:txBody>
      </p:sp>
    </p:spTree>
    <p:extLst>
      <p:ext uri="{BB962C8B-B14F-4D97-AF65-F5344CB8AC3E}">
        <p14:creationId xmlns:p14="http://schemas.microsoft.com/office/powerpoint/2010/main" val="429215709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8580A-4EEB-44D5-8B3E-A45CCEDBE6EA}"/>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20E5C749-6086-4F9F-BEBB-52C5464460C5}"/>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E93613EA-4A41-4C3E-8176-34624CA1958E}"/>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8E4EF1D2-9E90-4133-B8DC-BF55C2DF886E}"/>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13C20A4F-3D88-4752-8E8A-B25AC82E72D3}"/>
              </a:ext>
            </a:extLst>
          </p:cNvPr>
          <p:cNvSpPr>
            <a:spLocks noGrp="1"/>
          </p:cNvSpPr>
          <p:nvPr>
            <p:ph type="sldNum" idx="11"/>
          </p:nvPr>
        </p:nvSpPr>
        <p:spPr/>
        <p:txBody>
          <a:bodyPr/>
          <a:lstStyle>
            <a:lvl1pPr>
              <a:defRPr/>
            </a:lvl1pPr>
          </a:lstStyle>
          <a:p>
            <a:fld id="{D0DC42A1-D4A6-4DD3-AD85-EABCD4550CD0}" type="slidenum">
              <a:rPr lang="cs-CZ" altLang="cs-CZ"/>
              <a:pPr/>
              <a:t>‹#›</a:t>
            </a:fld>
            <a:endParaRPr lang="cs-CZ" altLang="cs-CZ"/>
          </a:p>
        </p:txBody>
      </p:sp>
    </p:spTree>
    <p:extLst>
      <p:ext uri="{BB962C8B-B14F-4D97-AF65-F5344CB8AC3E}">
        <p14:creationId xmlns:p14="http://schemas.microsoft.com/office/powerpoint/2010/main" val="20433205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CC905-3656-45BB-BA25-AF9866C59186}"/>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793D0076-2B9E-481E-B19D-B82F5731CF8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891C60-CFC2-444A-8046-C63D0E1735F1}"/>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3CB3CBC4-7E23-487E-97CA-8ADB6AA6280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BA4F4D-CFA0-46D0-9CB5-B31298F96939}"/>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BC27CE0F-03E5-4944-A117-9B36E2AD27FA}"/>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0E216858-A588-468F-949D-F71107AA2558}"/>
              </a:ext>
            </a:extLst>
          </p:cNvPr>
          <p:cNvSpPr>
            <a:spLocks noGrp="1"/>
          </p:cNvSpPr>
          <p:nvPr>
            <p:ph type="sldNum" idx="11"/>
          </p:nvPr>
        </p:nvSpPr>
        <p:spPr/>
        <p:txBody>
          <a:bodyPr/>
          <a:lstStyle>
            <a:lvl1pPr>
              <a:defRPr/>
            </a:lvl1pPr>
          </a:lstStyle>
          <a:p>
            <a:fld id="{BC3605BA-8B0A-4267-A2FB-0D799882642D}" type="slidenum">
              <a:rPr lang="cs-CZ" altLang="cs-CZ"/>
              <a:pPr/>
              <a:t>‹#›</a:t>
            </a:fld>
            <a:endParaRPr lang="cs-CZ" altLang="cs-CZ"/>
          </a:p>
        </p:txBody>
      </p:sp>
    </p:spTree>
    <p:extLst>
      <p:ext uri="{BB962C8B-B14F-4D97-AF65-F5344CB8AC3E}">
        <p14:creationId xmlns:p14="http://schemas.microsoft.com/office/powerpoint/2010/main" val="126047692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153AD-D80B-4CBE-9EDB-8F27BB675390}"/>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647F13D0-1B32-4C36-88D0-CB79EE579450}"/>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29D824FF-6A9D-43E5-9EE7-2B2F3B197F2A}"/>
              </a:ext>
            </a:extLst>
          </p:cNvPr>
          <p:cNvSpPr>
            <a:spLocks noGrp="1"/>
          </p:cNvSpPr>
          <p:nvPr>
            <p:ph type="sldNum" idx="11"/>
          </p:nvPr>
        </p:nvSpPr>
        <p:spPr/>
        <p:txBody>
          <a:bodyPr/>
          <a:lstStyle>
            <a:lvl1pPr>
              <a:defRPr/>
            </a:lvl1pPr>
          </a:lstStyle>
          <a:p>
            <a:fld id="{3941B11E-253C-4986-913F-1555763D993B}" type="slidenum">
              <a:rPr lang="cs-CZ" altLang="cs-CZ"/>
              <a:pPr/>
              <a:t>‹#›</a:t>
            </a:fld>
            <a:endParaRPr lang="cs-CZ" altLang="cs-CZ"/>
          </a:p>
        </p:txBody>
      </p:sp>
    </p:spTree>
    <p:extLst>
      <p:ext uri="{BB962C8B-B14F-4D97-AF65-F5344CB8AC3E}">
        <p14:creationId xmlns:p14="http://schemas.microsoft.com/office/powerpoint/2010/main" val="10522481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04D4C7-D83D-423F-BB38-8C2A3607E63E}"/>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60855C3C-EC0E-4E1F-9D27-DD480559BE19}"/>
              </a:ext>
            </a:extLst>
          </p:cNvPr>
          <p:cNvSpPr>
            <a:spLocks noGrp="1"/>
          </p:cNvSpPr>
          <p:nvPr>
            <p:ph type="sldNum" idx="11"/>
          </p:nvPr>
        </p:nvSpPr>
        <p:spPr/>
        <p:txBody>
          <a:bodyPr/>
          <a:lstStyle>
            <a:lvl1pPr>
              <a:defRPr/>
            </a:lvl1pPr>
          </a:lstStyle>
          <a:p>
            <a:fld id="{E7D0F146-AD35-4DEB-A041-22081C99FF5C}" type="slidenum">
              <a:rPr lang="cs-CZ" altLang="cs-CZ"/>
              <a:pPr/>
              <a:t>‹#›</a:t>
            </a:fld>
            <a:endParaRPr lang="cs-CZ" altLang="cs-CZ"/>
          </a:p>
        </p:txBody>
      </p:sp>
    </p:spTree>
    <p:extLst>
      <p:ext uri="{BB962C8B-B14F-4D97-AF65-F5344CB8AC3E}">
        <p14:creationId xmlns:p14="http://schemas.microsoft.com/office/powerpoint/2010/main" val="329090858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71B2D-4451-41E3-9E0B-F510F9345A38}"/>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6FD055FC-F5E1-49ED-A7E4-09916403C05E}"/>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6E859A6F-057A-4875-B97A-50C42E1E73D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7A5C4-9E14-4CD1-A5B8-1EFED64695EF}"/>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B1B8AF0B-B98D-42FC-91A8-B83CA6C309F8}"/>
              </a:ext>
            </a:extLst>
          </p:cNvPr>
          <p:cNvSpPr>
            <a:spLocks noGrp="1"/>
          </p:cNvSpPr>
          <p:nvPr>
            <p:ph type="sldNum" idx="11"/>
          </p:nvPr>
        </p:nvSpPr>
        <p:spPr/>
        <p:txBody>
          <a:bodyPr/>
          <a:lstStyle>
            <a:lvl1pPr>
              <a:defRPr/>
            </a:lvl1pPr>
          </a:lstStyle>
          <a:p>
            <a:fld id="{55187A89-90B8-40F2-B34F-30E1042E770B}" type="slidenum">
              <a:rPr lang="cs-CZ" altLang="cs-CZ"/>
              <a:pPr/>
              <a:t>‹#›</a:t>
            </a:fld>
            <a:endParaRPr lang="cs-CZ" altLang="cs-CZ"/>
          </a:p>
        </p:txBody>
      </p:sp>
    </p:spTree>
    <p:extLst>
      <p:ext uri="{BB962C8B-B14F-4D97-AF65-F5344CB8AC3E}">
        <p14:creationId xmlns:p14="http://schemas.microsoft.com/office/powerpoint/2010/main" val="302522103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AE0AE-37B9-4F10-B1FC-26418F683E5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2B4E4B96-7236-45D2-92F4-E0732E20CFB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BCF588DC-9AAE-473D-ABBA-F5A2DC18C33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D11FE-C98F-44CA-978B-061F061B4B47}"/>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0A4764CD-4C85-4498-98DC-BFCACB1F083E}"/>
              </a:ext>
            </a:extLst>
          </p:cNvPr>
          <p:cNvSpPr>
            <a:spLocks noGrp="1"/>
          </p:cNvSpPr>
          <p:nvPr>
            <p:ph type="sldNum" idx="11"/>
          </p:nvPr>
        </p:nvSpPr>
        <p:spPr/>
        <p:txBody>
          <a:bodyPr/>
          <a:lstStyle>
            <a:lvl1pPr>
              <a:defRPr/>
            </a:lvl1pPr>
          </a:lstStyle>
          <a:p>
            <a:fld id="{4E0987BC-1E6E-4110-A476-6DE6684EA8C1}" type="slidenum">
              <a:rPr lang="cs-CZ" altLang="cs-CZ"/>
              <a:pPr/>
              <a:t>‹#›</a:t>
            </a:fld>
            <a:endParaRPr lang="cs-CZ" altLang="cs-CZ"/>
          </a:p>
        </p:txBody>
      </p:sp>
    </p:spTree>
    <p:extLst>
      <p:ext uri="{BB962C8B-B14F-4D97-AF65-F5344CB8AC3E}">
        <p14:creationId xmlns:p14="http://schemas.microsoft.com/office/powerpoint/2010/main" val="33087861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85516-5F7F-456B-ADE8-2126113EB438}"/>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5386A510-99CE-466A-B4BC-7C963CE516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0F11727C-1741-4DC3-A0B8-E51451457B88}"/>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55CD318-AD03-462B-8ED2-A3B14D7F1FED}"/>
              </a:ext>
            </a:extLst>
          </p:cNvPr>
          <p:cNvSpPr>
            <a:spLocks noGrp="1"/>
          </p:cNvSpPr>
          <p:nvPr>
            <p:ph type="sldNum" idx="11"/>
          </p:nvPr>
        </p:nvSpPr>
        <p:spPr/>
        <p:txBody>
          <a:bodyPr/>
          <a:lstStyle>
            <a:lvl1pPr>
              <a:defRPr/>
            </a:lvl1pPr>
          </a:lstStyle>
          <a:p>
            <a:fld id="{39BBCFBB-DA06-4C26-8631-7B6D2EE1B8D4}" type="slidenum">
              <a:rPr lang="cs-CZ" altLang="cs-CZ"/>
              <a:pPr/>
              <a:t>‹#›</a:t>
            </a:fld>
            <a:endParaRPr lang="cs-CZ" altLang="cs-CZ"/>
          </a:p>
        </p:txBody>
      </p:sp>
    </p:spTree>
    <p:extLst>
      <p:ext uri="{BB962C8B-B14F-4D97-AF65-F5344CB8AC3E}">
        <p14:creationId xmlns:p14="http://schemas.microsoft.com/office/powerpoint/2010/main" val="14671316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F1212B-93FC-4DEA-86E8-3C1F7E87C15D}"/>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47E9A24C-D11A-45FF-ADB7-0A5FB06606DB}"/>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F6F24116-83D6-4410-A5F4-4BD1BD1AC286}"/>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9C482FCF-5902-41A9-A4DC-F72C29F2BA20}"/>
              </a:ext>
            </a:extLst>
          </p:cNvPr>
          <p:cNvSpPr>
            <a:spLocks noGrp="1"/>
          </p:cNvSpPr>
          <p:nvPr>
            <p:ph type="sldNum" idx="11"/>
          </p:nvPr>
        </p:nvSpPr>
        <p:spPr/>
        <p:txBody>
          <a:bodyPr/>
          <a:lstStyle>
            <a:lvl1pPr>
              <a:defRPr/>
            </a:lvl1pPr>
          </a:lstStyle>
          <a:p>
            <a:fld id="{05B16DF4-BEF3-4A0C-B9BC-860B13375B6B}" type="slidenum">
              <a:rPr lang="cs-CZ" altLang="cs-CZ"/>
              <a:pPr/>
              <a:t>‹#›</a:t>
            </a:fld>
            <a:endParaRPr lang="cs-CZ" altLang="cs-CZ"/>
          </a:p>
        </p:txBody>
      </p:sp>
    </p:spTree>
    <p:extLst>
      <p:ext uri="{BB962C8B-B14F-4D97-AF65-F5344CB8AC3E}">
        <p14:creationId xmlns:p14="http://schemas.microsoft.com/office/powerpoint/2010/main" val="31701626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B3C6E-579A-4641-89AC-E9EE7BB072FC}"/>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3ECF6792-55C6-49AF-8717-FB4D4787A90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2737F87B-C808-4E17-AE13-E2A7EA54F9CE}"/>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C8BC6F86-1BAD-45CE-85E5-3A7A75267BE1}"/>
              </a:ext>
            </a:extLst>
          </p:cNvPr>
          <p:cNvSpPr>
            <a:spLocks noGrp="1"/>
          </p:cNvSpPr>
          <p:nvPr>
            <p:ph type="sldNum" idx="11"/>
          </p:nvPr>
        </p:nvSpPr>
        <p:spPr/>
        <p:txBody>
          <a:bodyPr/>
          <a:lstStyle>
            <a:lvl1pPr>
              <a:defRPr/>
            </a:lvl1pPr>
          </a:lstStyle>
          <a:p>
            <a:fld id="{16742D76-170D-4DDB-8574-A2F212BEC798}" type="slidenum">
              <a:rPr lang="cs-CZ" altLang="cs-CZ"/>
              <a:pPr/>
              <a:t>‹#›</a:t>
            </a:fld>
            <a:endParaRPr lang="cs-CZ" altLang="cs-CZ"/>
          </a:p>
        </p:txBody>
      </p:sp>
    </p:spTree>
    <p:extLst>
      <p:ext uri="{BB962C8B-B14F-4D97-AF65-F5344CB8AC3E}">
        <p14:creationId xmlns:p14="http://schemas.microsoft.com/office/powerpoint/2010/main" val="234548154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0BEB-A742-4080-BF2B-48BF62916C6E}"/>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CB86A66F-8D8C-432E-9760-DD7C37A480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31AEABB9-314F-479F-B64F-BCDCD9C37241}"/>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085F07F7-0F8C-4109-909A-41FFB234DC98}"/>
              </a:ext>
            </a:extLst>
          </p:cNvPr>
          <p:cNvSpPr>
            <a:spLocks noGrp="1"/>
          </p:cNvSpPr>
          <p:nvPr>
            <p:ph type="sldNum" idx="11"/>
          </p:nvPr>
        </p:nvSpPr>
        <p:spPr/>
        <p:txBody>
          <a:bodyPr/>
          <a:lstStyle>
            <a:lvl1pPr>
              <a:defRPr/>
            </a:lvl1pPr>
          </a:lstStyle>
          <a:p>
            <a:fld id="{8ACA2D28-1DE4-4894-B9C7-A7CF790BD29E}" type="slidenum">
              <a:rPr lang="cs-CZ" altLang="cs-CZ"/>
              <a:pPr/>
              <a:t>‹#›</a:t>
            </a:fld>
            <a:endParaRPr lang="cs-CZ" altLang="cs-CZ"/>
          </a:p>
        </p:txBody>
      </p:sp>
    </p:spTree>
    <p:extLst>
      <p:ext uri="{BB962C8B-B14F-4D97-AF65-F5344CB8AC3E}">
        <p14:creationId xmlns:p14="http://schemas.microsoft.com/office/powerpoint/2010/main" val="388220223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0D5AA-F861-40F9-B616-E9810BFD462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74A68A27-10A2-4F29-A4CC-7A07821A0CC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477253F9-4F39-43EB-83FC-002877FB3B3C}"/>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CA734A75-5CF7-4CB4-924F-11E5AB1EB1C6}"/>
              </a:ext>
            </a:extLst>
          </p:cNvPr>
          <p:cNvSpPr>
            <a:spLocks noGrp="1"/>
          </p:cNvSpPr>
          <p:nvPr>
            <p:ph type="sldNum" idx="11"/>
          </p:nvPr>
        </p:nvSpPr>
        <p:spPr/>
        <p:txBody>
          <a:bodyPr/>
          <a:lstStyle>
            <a:lvl1pPr>
              <a:defRPr/>
            </a:lvl1pPr>
          </a:lstStyle>
          <a:p>
            <a:fld id="{C453F08B-5A05-4D2E-AFB7-8AACC593B910}" type="slidenum">
              <a:rPr lang="cs-CZ" altLang="cs-CZ"/>
              <a:pPr/>
              <a:t>‹#›</a:t>
            </a:fld>
            <a:endParaRPr lang="cs-CZ" altLang="cs-CZ"/>
          </a:p>
        </p:txBody>
      </p:sp>
    </p:spTree>
    <p:extLst>
      <p:ext uri="{BB962C8B-B14F-4D97-AF65-F5344CB8AC3E}">
        <p14:creationId xmlns:p14="http://schemas.microsoft.com/office/powerpoint/2010/main" val="339280478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80A0B-88F4-41BE-8245-AF4B842D3342}"/>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76DED7C8-59B4-458F-91D4-6ECD9218E88D}"/>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715E49BF-3E81-41A3-83DE-8CF035D88715}"/>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07C4886A-2C4F-4A87-9D2F-5F6603FEBB53}"/>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F20EB6D5-0202-4428-947A-42DD2C1A3D1D}"/>
              </a:ext>
            </a:extLst>
          </p:cNvPr>
          <p:cNvSpPr>
            <a:spLocks noGrp="1"/>
          </p:cNvSpPr>
          <p:nvPr>
            <p:ph type="sldNum" idx="11"/>
          </p:nvPr>
        </p:nvSpPr>
        <p:spPr/>
        <p:txBody>
          <a:bodyPr/>
          <a:lstStyle>
            <a:lvl1pPr>
              <a:defRPr/>
            </a:lvl1pPr>
          </a:lstStyle>
          <a:p>
            <a:fld id="{FB15CE7F-0D3C-48AF-B4CC-99256E64C833}" type="slidenum">
              <a:rPr lang="cs-CZ" altLang="cs-CZ"/>
              <a:pPr/>
              <a:t>‹#›</a:t>
            </a:fld>
            <a:endParaRPr lang="cs-CZ" altLang="cs-CZ"/>
          </a:p>
        </p:txBody>
      </p:sp>
    </p:spTree>
    <p:extLst>
      <p:ext uri="{BB962C8B-B14F-4D97-AF65-F5344CB8AC3E}">
        <p14:creationId xmlns:p14="http://schemas.microsoft.com/office/powerpoint/2010/main" val="17452345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BDB00-78B8-4C00-891B-05E48B68FB2F}"/>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CDA806CA-1DF6-4111-8C28-2C22C06AC18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90E198-68C5-4CEF-9575-502F3657DDD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CEBE1C28-F0F3-436A-9653-77A58D0F23F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5E6913-F37F-49F7-A51F-A7F040360E92}"/>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E09C5AE8-8314-43ED-9ECC-E785B3836FEA}"/>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B5911548-6EF8-438B-B82A-200AD60E4559}"/>
              </a:ext>
            </a:extLst>
          </p:cNvPr>
          <p:cNvSpPr>
            <a:spLocks noGrp="1"/>
          </p:cNvSpPr>
          <p:nvPr>
            <p:ph type="sldNum" idx="11"/>
          </p:nvPr>
        </p:nvSpPr>
        <p:spPr/>
        <p:txBody>
          <a:bodyPr/>
          <a:lstStyle>
            <a:lvl1pPr>
              <a:defRPr/>
            </a:lvl1pPr>
          </a:lstStyle>
          <a:p>
            <a:fld id="{6E317D2A-4128-45E6-B208-C1B9A0571060}" type="slidenum">
              <a:rPr lang="cs-CZ" altLang="cs-CZ"/>
              <a:pPr/>
              <a:t>‹#›</a:t>
            </a:fld>
            <a:endParaRPr lang="cs-CZ" altLang="cs-CZ"/>
          </a:p>
        </p:txBody>
      </p:sp>
    </p:spTree>
    <p:extLst>
      <p:ext uri="{BB962C8B-B14F-4D97-AF65-F5344CB8AC3E}">
        <p14:creationId xmlns:p14="http://schemas.microsoft.com/office/powerpoint/2010/main" val="33404857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40DD8-7196-49DE-A5AD-5EF5BD178E47}"/>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8422E830-FE78-4D0B-ACA8-758501045194}"/>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116194F3-A4A4-43E5-9D96-20BE40BE8189}"/>
              </a:ext>
            </a:extLst>
          </p:cNvPr>
          <p:cNvSpPr>
            <a:spLocks noGrp="1"/>
          </p:cNvSpPr>
          <p:nvPr>
            <p:ph type="sldNum" idx="11"/>
          </p:nvPr>
        </p:nvSpPr>
        <p:spPr/>
        <p:txBody>
          <a:bodyPr/>
          <a:lstStyle>
            <a:lvl1pPr>
              <a:defRPr/>
            </a:lvl1pPr>
          </a:lstStyle>
          <a:p>
            <a:fld id="{22C92FAF-8C78-4315-8FD6-B8E2AD7F782E}" type="slidenum">
              <a:rPr lang="cs-CZ" altLang="cs-CZ"/>
              <a:pPr/>
              <a:t>‹#›</a:t>
            </a:fld>
            <a:endParaRPr lang="cs-CZ" altLang="cs-CZ"/>
          </a:p>
        </p:txBody>
      </p:sp>
    </p:spTree>
    <p:extLst>
      <p:ext uri="{BB962C8B-B14F-4D97-AF65-F5344CB8AC3E}">
        <p14:creationId xmlns:p14="http://schemas.microsoft.com/office/powerpoint/2010/main" val="69057796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38E466-6601-4C1E-86B3-2998C99C1657}"/>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37039D39-9524-4868-B91F-378F4E8E66E8}"/>
              </a:ext>
            </a:extLst>
          </p:cNvPr>
          <p:cNvSpPr>
            <a:spLocks noGrp="1"/>
          </p:cNvSpPr>
          <p:nvPr>
            <p:ph type="sldNum" idx="11"/>
          </p:nvPr>
        </p:nvSpPr>
        <p:spPr/>
        <p:txBody>
          <a:bodyPr/>
          <a:lstStyle>
            <a:lvl1pPr>
              <a:defRPr/>
            </a:lvl1pPr>
          </a:lstStyle>
          <a:p>
            <a:fld id="{8FA4DF89-66B8-4AD8-88DC-3D6B8FBB0011}" type="slidenum">
              <a:rPr lang="cs-CZ" altLang="cs-CZ"/>
              <a:pPr/>
              <a:t>‹#›</a:t>
            </a:fld>
            <a:endParaRPr lang="cs-CZ" altLang="cs-CZ"/>
          </a:p>
        </p:txBody>
      </p:sp>
    </p:spTree>
    <p:extLst>
      <p:ext uri="{BB962C8B-B14F-4D97-AF65-F5344CB8AC3E}">
        <p14:creationId xmlns:p14="http://schemas.microsoft.com/office/powerpoint/2010/main" val="5277110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C79C8-88FF-452B-B17F-D2FB5DDC54D9}"/>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AD229B21-0293-4EE7-93DE-D2EEDB98BC6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D0D1F18B-9213-426E-9832-87CB7529D1C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345A36-3909-4D0C-B1BB-65D47086C225}"/>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63CBB565-4B72-4DB3-9772-E15DC9116275}"/>
              </a:ext>
            </a:extLst>
          </p:cNvPr>
          <p:cNvSpPr>
            <a:spLocks noGrp="1"/>
          </p:cNvSpPr>
          <p:nvPr>
            <p:ph type="sldNum" idx="11"/>
          </p:nvPr>
        </p:nvSpPr>
        <p:spPr/>
        <p:txBody>
          <a:bodyPr/>
          <a:lstStyle>
            <a:lvl1pPr>
              <a:defRPr/>
            </a:lvl1pPr>
          </a:lstStyle>
          <a:p>
            <a:fld id="{7C646CB7-8AC5-4597-82E3-E1EF8097A793}" type="slidenum">
              <a:rPr lang="cs-CZ" altLang="cs-CZ"/>
              <a:pPr/>
              <a:t>‹#›</a:t>
            </a:fld>
            <a:endParaRPr lang="cs-CZ" altLang="cs-CZ"/>
          </a:p>
        </p:txBody>
      </p:sp>
    </p:spTree>
    <p:extLst>
      <p:ext uri="{BB962C8B-B14F-4D97-AF65-F5344CB8AC3E}">
        <p14:creationId xmlns:p14="http://schemas.microsoft.com/office/powerpoint/2010/main" val="210080987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83B96-3421-4FEE-97A3-3004805C540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180A4CAC-FE19-4432-9160-926660B9CF66}"/>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DED46D61-3672-4B39-858D-0966BEBE5E8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627721-FB4B-4610-A45C-559D804EC4D2}"/>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0390A182-1E08-4A34-88E0-AB92A0DB34C7}"/>
              </a:ext>
            </a:extLst>
          </p:cNvPr>
          <p:cNvSpPr>
            <a:spLocks noGrp="1"/>
          </p:cNvSpPr>
          <p:nvPr>
            <p:ph type="sldNum" idx="11"/>
          </p:nvPr>
        </p:nvSpPr>
        <p:spPr/>
        <p:txBody>
          <a:bodyPr/>
          <a:lstStyle>
            <a:lvl1pPr>
              <a:defRPr/>
            </a:lvl1pPr>
          </a:lstStyle>
          <a:p>
            <a:fld id="{E7001D6C-A9BC-4627-B0AC-8E811289BA6A}" type="slidenum">
              <a:rPr lang="cs-CZ" altLang="cs-CZ"/>
              <a:pPr/>
              <a:t>‹#›</a:t>
            </a:fld>
            <a:endParaRPr lang="cs-CZ" altLang="cs-CZ"/>
          </a:p>
        </p:txBody>
      </p:sp>
    </p:spTree>
    <p:extLst>
      <p:ext uri="{BB962C8B-B14F-4D97-AF65-F5344CB8AC3E}">
        <p14:creationId xmlns:p14="http://schemas.microsoft.com/office/powerpoint/2010/main" val="73749520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B8B86-44AD-4104-9311-C0592D1E35A5}"/>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3A60811C-68E8-480C-9851-400EA11FE9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A3B4B9B6-633D-4D93-9F72-84F6E5F74A89}"/>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CBA8D0A8-3209-4C6F-89A0-0E69F3DD2949}"/>
              </a:ext>
            </a:extLst>
          </p:cNvPr>
          <p:cNvSpPr>
            <a:spLocks noGrp="1"/>
          </p:cNvSpPr>
          <p:nvPr>
            <p:ph type="sldNum" idx="11"/>
          </p:nvPr>
        </p:nvSpPr>
        <p:spPr/>
        <p:txBody>
          <a:bodyPr/>
          <a:lstStyle>
            <a:lvl1pPr>
              <a:defRPr/>
            </a:lvl1pPr>
          </a:lstStyle>
          <a:p>
            <a:fld id="{676789C9-C13B-4489-87F4-20970B09583D}" type="slidenum">
              <a:rPr lang="cs-CZ" altLang="cs-CZ"/>
              <a:pPr/>
              <a:t>‹#›</a:t>
            </a:fld>
            <a:endParaRPr lang="cs-CZ" altLang="cs-CZ"/>
          </a:p>
        </p:txBody>
      </p:sp>
    </p:spTree>
    <p:extLst>
      <p:ext uri="{BB962C8B-B14F-4D97-AF65-F5344CB8AC3E}">
        <p14:creationId xmlns:p14="http://schemas.microsoft.com/office/powerpoint/2010/main" val="324214020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09B9FA-87C1-4723-B768-B8F0A561DD16}"/>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07AA2B12-F804-4208-837D-B6D5EA3ECE17}"/>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F7420489-13E4-4A9D-91CE-6D0FE9459BF2}"/>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7DAB57CF-6151-428E-BEBB-C34110DFD81D}"/>
              </a:ext>
            </a:extLst>
          </p:cNvPr>
          <p:cNvSpPr>
            <a:spLocks noGrp="1"/>
          </p:cNvSpPr>
          <p:nvPr>
            <p:ph type="sldNum" idx="11"/>
          </p:nvPr>
        </p:nvSpPr>
        <p:spPr/>
        <p:txBody>
          <a:bodyPr/>
          <a:lstStyle>
            <a:lvl1pPr>
              <a:defRPr/>
            </a:lvl1pPr>
          </a:lstStyle>
          <a:p>
            <a:fld id="{CDAF4C0A-3EFC-4943-BDA5-4F8B4F129582}" type="slidenum">
              <a:rPr lang="cs-CZ" altLang="cs-CZ"/>
              <a:pPr/>
              <a:t>‹#›</a:t>
            </a:fld>
            <a:endParaRPr lang="cs-CZ" altLang="cs-CZ"/>
          </a:p>
        </p:txBody>
      </p:sp>
    </p:spTree>
    <p:extLst>
      <p:ext uri="{BB962C8B-B14F-4D97-AF65-F5344CB8AC3E}">
        <p14:creationId xmlns:p14="http://schemas.microsoft.com/office/powerpoint/2010/main" val="398732660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402C5-1495-4FB9-B764-D1038B8BCC76}"/>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cs-CZ"/>
          </a:p>
        </p:txBody>
      </p:sp>
      <p:sp>
        <p:nvSpPr>
          <p:cNvPr id="3" name="Subtitle 2">
            <a:extLst>
              <a:ext uri="{FF2B5EF4-FFF2-40B4-BE49-F238E27FC236}">
                <a16:creationId xmlns:a16="http://schemas.microsoft.com/office/drawing/2014/main" id="{3A70F6A6-2B22-46A3-AF95-BE586A14366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s-CZ"/>
          </a:p>
        </p:txBody>
      </p:sp>
      <p:sp>
        <p:nvSpPr>
          <p:cNvPr id="4" name="Date Placeholder 3">
            <a:extLst>
              <a:ext uri="{FF2B5EF4-FFF2-40B4-BE49-F238E27FC236}">
                <a16:creationId xmlns:a16="http://schemas.microsoft.com/office/drawing/2014/main" id="{BB214E07-9A62-48B1-98BE-BD7ABDD6C2FE}"/>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21D19043-D8F9-4626-9ECC-87ACDC378D31}"/>
              </a:ext>
            </a:extLst>
          </p:cNvPr>
          <p:cNvSpPr>
            <a:spLocks noGrp="1"/>
          </p:cNvSpPr>
          <p:nvPr>
            <p:ph type="sldNum" idx="11"/>
          </p:nvPr>
        </p:nvSpPr>
        <p:spPr/>
        <p:txBody>
          <a:bodyPr/>
          <a:lstStyle>
            <a:lvl1pPr>
              <a:defRPr/>
            </a:lvl1pPr>
          </a:lstStyle>
          <a:p>
            <a:fld id="{C03B6B76-C57F-4C72-85B0-02913A9939E4}" type="slidenum">
              <a:rPr lang="cs-CZ" altLang="cs-CZ"/>
              <a:pPr/>
              <a:t>‹#›</a:t>
            </a:fld>
            <a:endParaRPr lang="cs-CZ" altLang="cs-CZ"/>
          </a:p>
        </p:txBody>
      </p:sp>
    </p:spTree>
    <p:extLst>
      <p:ext uri="{BB962C8B-B14F-4D97-AF65-F5344CB8AC3E}">
        <p14:creationId xmlns:p14="http://schemas.microsoft.com/office/powerpoint/2010/main" val="167422585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A74D3-E4F4-4AAB-B130-4072AC853F66}"/>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887235D8-BE67-4942-9F73-E67D5C1AB3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DB17E483-96A3-46B6-BC62-F32CE1CF27E4}"/>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AE6407AE-D37E-4BA3-BBD1-CB49350E6688}"/>
              </a:ext>
            </a:extLst>
          </p:cNvPr>
          <p:cNvSpPr>
            <a:spLocks noGrp="1"/>
          </p:cNvSpPr>
          <p:nvPr>
            <p:ph type="sldNum" idx="11"/>
          </p:nvPr>
        </p:nvSpPr>
        <p:spPr/>
        <p:txBody>
          <a:bodyPr/>
          <a:lstStyle>
            <a:lvl1pPr>
              <a:defRPr/>
            </a:lvl1pPr>
          </a:lstStyle>
          <a:p>
            <a:fld id="{002F2A04-EF77-4FB0-A98F-8C46286EED6F}" type="slidenum">
              <a:rPr lang="cs-CZ" altLang="cs-CZ"/>
              <a:pPr/>
              <a:t>‹#›</a:t>
            </a:fld>
            <a:endParaRPr lang="cs-CZ" altLang="cs-CZ"/>
          </a:p>
        </p:txBody>
      </p:sp>
    </p:spTree>
    <p:extLst>
      <p:ext uri="{BB962C8B-B14F-4D97-AF65-F5344CB8AC3E}">
        <p14:creationId xmlns:p14="http://schemas.microsoft.com/office/powerpoint/2010/main" val="214731084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EDBC-32CF-490B-80CD-03E13DC4BF19}"/>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cs-CZ"/>
          </a:p>
        </p:txBody>
      </p:sp>
      <p:sp>
        <p:nvSpPr>
          <p:cNvPr id="3" name="Text Placeholder 2">
            <a:extLst>
              <a:ext uri="{FF2B5EF4-FFF2-40B4-BE49-F238E27FC236}">
                <a16:creationId xmlns:a16="http://schemas.microsoft.com/office/drawing/2014/main" id="{02D775F8-0CDC-4C6E-BCEF-C6EBAB3AFA2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6989DAA6-0686-4649-B11B-22C8AEE67F15}"/>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781A2172-066A-41C2-BDB9-14A84B70CF14}"/>
              </a:ext>
            </a:extLst>
          </p:cNvPr>
          <p:cNvSpPr>
            <a:spLocks noGrp="1"/>
          </p:cNvSpPr>
          <p:nvPr>
            <p:ph type="sldNum" idx="11"/>
          </p:nvPr>
        </p:nvSpPr>
        <p:spPr/>
        <p:txBody>
          <a:bodyPr/>
          <a:lstStyle>
            <a:lvl1pPr>
              <a:defRPr/>
            </a:lvl1pPr>
          </a:lstStyle>
          <a:p>
            <a:fld id="{7B1FBC2D-F26C-4C7C-BA79-A86763DFE068}" type="slidenum">
              <a:rPr lang="cs-CZ" altLang="cs-CZ"/>
              <a:pPr/>
              <a:t>‹#›</a:t>
            </a:fld>
            <a:endParaRPr lang="cs-CZ" altLang="cs-CZ"/>
          </a:p>
        </p:txBody>
      </p:sp>
    </p:spTree>
    <p:extLst>
      <p:ext uri="{BB962C8B-B14F-4D97-AF65-F5344CB8AC3E}">
        <p14:creationId xmlns:p14="http://schemas.microsoft.com/office/powerpoint/2010/main" val="336039287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32236-E676-4962-9D5F-3E63A2AD4E7A}"/>
              </a:ext>
            </a:extLst>
          </p:cNvPr>
          <p:cNvSpPr>
            <a:spLocks noGrp="1"/>
          </p:cNvSpPr>
          <p:nvPr>
            <p:ph type="title"/>
          </p:nvPr>
        </p:nvSpPr>
        <p:spPr/>
        <p:txBody>
          <a:bodyPr/>
          <a:lstStyle/>
          <a:p>
            <a:r>
              <a:rPr lang="en-US"/>
              <a:t>Click to edit Master title style</a:t>
            </a:r>
            <a:endParaRPr lang="cs-CZ"/>
          </a:p>
        </p:txBody>
      </p:sp>
      <p:sp>
        <p:nvSpPr>
          <p:cNvPr id="3" name="Content Placeholder 2">
            <a:extLst>
              <a:ext uri="{FF2B5EF4-FFF2-40B4-BE49-F238E27FC236}">
                <a16:creationId xmlns:a16="http://schemas.microsoft.com/office/drawing/2014/main" id="{33B80134-B205-4C99-81D3-A079E72DAAE5}"/>
              </a:ext>
            </a:extLst>
          </p:cNvPr>
          <p:cNvSpPr>
            <a:spLocks noGrp="1"/>
          </p:cNvSpPr>
          <p:nvPr>
            <p:ph sz="half" idx="1"/>
          </p:nvPr>
        </p:nvSpPr>
        <p:spPr>
          <a:xfrm>
            <a:off x="628650"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Content Placeholder 3">
            <a:extLst>
              <a:ext uri="{FF2B5EF4-FFF2-40B4-BE49-F238E27FC236}">
                <a16:creationId xmlns:a16="http://schemas.microsoft.com/office/drawing/2014/main" id="{3509AEA3-924C-4E8F-B6AF-11DB046ECF03}"/>
              </a:ext>
            </a:extLst>
          </p:cNvPr>
          <p:cNvSpPr>
            <a:spLocks noGrp="1"/>
          </p:cNvSpPr>
          <p:nvPr>
            <p:ph sz="half" idx="2"/>
          </p:nvPr>
        </p:nvSpPr>
        <p:spPr>
          <a:xfrm>
            <a:off x="4645025" y="1825625"/>
            <a:ext cx="3863975"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Date Placeholder 4">
            <a:extLst>
              <a:ext uri="{FF2B5EF4-FFF2-40B4-BE49-F238E27FC236}">
                <a16:creationId xmlns:a16="http://schemas.microsoft.com/office/drawing/2014/main" id="{13A40BBA-DC03-4368-A9A6-3EAADDCFE99D}"/>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94EB55BD-4E81-46D2-9620-C8ED0716DE44}"/>
              </a:ext>
            </a:extLst>
          </p:cNvPr>
          <p:cNvSpPr>
            <a:spLocks noGrp="1"/>
          </p:cNvSpPr>
          <p:nvPr>
            <p:ph type="sldNum" idx="11"/>
          </p:nvPr>
        </p:nvSpPr>
        <p:spPr/>
        <p:txBody>
          <a:bodyPr/>
          <a:lstStyle>
            <a:lvl1pPr>
              <a:defRPr/>
            </a:lvl1pPr>
          </a:lstStyle>
          <a:p>
            <a:fld id="{05F45EDD-A409-4BEF-92ED-61DD31ABBF8D}" type="slidenum">
              <a:rPr lang="cs-CZ" altLang="cs-CZ"/>
              <a:pPr/>
              <a:t>‹#›</a:t>
            </a:fld>
            <a:endParaRPr lang="cs-CZ" altLang="cs-CZ"/>
          </a:p>
        </p:txBody>
      </p:sp>
    </p:spTree>
    <p:extLst>
      <p:ext uri="{BB962C8B-B14F-4D97-AF65-F5344CB8AC3E}">
        <p14:creationId xmlns:p14="http://schemas.microsoft.com/office/powerpoint/2010/main" val="143965485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524E5-C549-4D7B-B58A-C92D145CB9A9}"/>
              </a:ext>
            </a:extLst>
          </p:cNvPr>
          <p:cNvSpPr>
            <a:spLocks noGrp="1"/>
          </p:cNvSpPr>
          <p:nvPr>
            <p:ph type="title"/>
          </p:nvPr>
        </p:nvSpPr>
        <p:spPr>
          <a:xfrm>
            <a:off x="630238" y="365125"/>
            <a:ext cx="7886700" cy="1325563"/>
          </a:xfrm>
        </p:spPr>
        <p:txBody>
          <a:bodyPr/>
          <a:lstStyle/>
          <a:p>
            <a:r>
              <a:rPr lang="en-US"/>
              <a:t>Click to edit Master title style</a:t>
            </a:r>
            <a:endParaRPr lang="cs-CZ"/>
          </a:p>
        </p:txBody>
      </p:sp>
      <p:sp>
        <p:nvSpPr>
          <p:cNvPr id="3" name="Text Placeholder 2">
            <a:extLst>
              <a:ext uri="{FF2B5EF4-FFF2-40B4-BE49-F238E27FC236}">
                <a16:creationId xmlns:a16="http://schemas.microsoft.com/office/drawing/2014/main" id="{6EC30CF9-0066-4B1A-8EEC-72E6C272F9A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DB761D-C795-481B-B134-39DEDBEB9CA2}"/>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5" name="Text Placeholder 4">
            <a:extLst>
              <a:ext uri="{FF2B5EF4-FFF2-40B4-BE49-F238E27FC236}">
                <a16:creationId xmlns:a16="http://schemas.microsoft.com/office/drawing/2014/main" id="{C9B2378A-074F-4A7D-B399-CE26F840CB0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E4644A-1E18-4DDE-8B60-EB79C5B1A6E9}"/>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7" name="Date Placeholder 6">
            <a:extLst>
              <a:ext uri="{FF2B5EF4-FFF2-40B4-BE49-F238E27FC236}">
                <a16:creationId xmlns:a16="http://schemas.microsoft.com/office/drawing/2014/main" id="{2E4E5148-58D1-4F2D-A07D-0A09C10E5F6E}"/>
              </a:ext>
            </a:extLst>
          </p:cNvPr>
          <p:cNvSpPr>
            <a:spLocks noGrp="1"/>
          </p:cNvSpPr>
          <p:nvPr>
            <p:ph type="dt" idx="10"/>
          </p:nvPr>
        </p:nvSpPr>
        <p:spPr/>
        <p:txBody>
          <a:bodyPr/>
          <a:lstStyle>
            <a:lvl1pPr>
              <a:defRPr/>
            </a:lvl1pPr>
          </a:lstStyle>
          <a:p>
            <a:endParaRPr lang="cs-CZ" altLang="cs-CZ"/>
          </a:p>
        </p:txBody>
      </p:sp>
      <p:sp>
        <p:nvSpPr>
          <p:cNvPr id="8" name="Slide Number Placeholder 7">
            <a:extLst>
              <a:ext uri="{FF2B5EF4-FFF2-40B4-BE49-F238E27FC236}">
                <a16:creationId xmlns:a16="http://schemas.microsoft.com/office/drawing/2014/main" id="{E6D5E300-3341-4758-98B9-7091600B0CA0}"/>
              </a:ext>
            </a:extLst>
          </p:cNvPr>
          <p:cNvSpPr>
            <a:spLocks noGrp="1"/>
          </p:cNvSpPr>
          <p:nvPr>
            <p:ph type="sldNum" idx="11"/>
          </p:nvPr>
        </p:nvSpPr>
        <p:spPr/>
        <p:txBody>
          <a:bodyPr/>
          <a:lstStyle>
            <a:lvl1pPr>
              <a:defRPr/>
            </a:lvl1pPr>
          </a:lstStyle>
          <a:p>
            <a:fld id="{BBCD3FA7-EF22-4F4B-9132-B955C447624A}" type="slidenum">
              <a:rPr lang="cs-CZ" altLang="cs-CZ"/>
              <a:pPr/>
              <a:t>‹#›</a:t>
            </a:fld>
            <a:endParaRPr lang="cs-CZ" altLang="cs-CZ"/>
          </a:p>
        </p:txBody>
      </p:sp>
    </p:spTree>
    <p:extLst>
      <p:ext uri="{BB962C8B-B14F-4D97-AF65-F5344CB8AC3E}">
        <p14:creationId xmlns:p14="http://schemas.microsoft.com/office/powerpoint/2010/main" val="366897019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39A8E-3A82-493C-9909-D982F4EE70AB}"/>
              </a:ext>
            </a:extLst>
          </p:cNvPr>
          <p:cNvSpPr>
            <a:spLocks noGrp="1"/>
          </p:cNvSpPr>
          <p:nvPr>
            <p:ph type="title"/>
          </p:nvPr>
        </p:nvSpPr>
        <p:spPr/>
        <p:txBody>
          <a:bodyPr/>
          <a:lstStyle/>
          <a:p>
            <a:r>
              <a:rPr lang="en-US"/>
              <a:t>Click to edit Master title style</a:t>
            </a:r>
            <a:endParaRPr lang="cs-CZ"/>
          </a:p>
        </p:txBody>
      </p:sp>
      <p:sp>
        <p:nvSpPr>
          <p:cNvPr id="3" name="Date Placeholder 2">
            <a:extLst>
              <a:ext uri="{FF2B5EF4-FFF2-40B4-BE49-F238E27FC236}">
                <a16:creationId xmlns:a16="http://schemas.microsoft.com/office/drawing/2014/main" id="{AB9688AC-3732-4A49-B7F5-3B4CF7762C52}"/>
              </a:ext>
            </a:extLst>
          </p:cNvPr>
          <p:cNvSpPr>
            <a:spLocks noGrp="1"/>
          </p:cNvSpPr>
          <p:nvPr>
            <p:ph type="dt" idx="10"/>
          </p:nvPr>
        </p:nvSpPr>
        <p:spPr/>
        <p:txBody>
          <a:bodyPr/>
          <a:lstStyle>
            <a:lvl1pPr>
              <a:defRPr/>
            </a:lvl1pPr>
          </a:lstStyle>
          <a:p>
            <a:endParaRPr lang="cs-CZ" altLang="cs-CZ"/>
          </a:p>
        </p:txBody>
      </p:sp>
      <p:sp>
        <p:nvSpPr>
          <p:cNvPr id="4" name="Slide Number Placeholder 3">
            <a:extLst>
              <a:ext uri="{FF2B5EF4-FFF2-40B4-BE49-F238E27FC236}">
                <a16:creationId xmlns:a16="http://schemas.microsoft.com/office/drawing/2014/main" id="{06A338E6-922E-48B8-B3AA-49DA5CD0FFC5}"/>
              </a:ext>
            </a:extLst>
          </p:cNvPr>
          <p:cNvSpPr>
            <a:spLocks noGrp="1"/>
          </p:cNvSpPr>
          <p:nvPr>
            <p:ph type="sldNum" idx="11"/>
          </p:nvPr>
        </p:nvSpPr>
        <p:spPr/>
        <p:txBody>
          <a:bodyPr/>
          <a:lstStyle>
            <a:lvl1pPr>
              <a:defRPr/>
            </a:lvl1pPr>
          </a:lstStyle>
          <a:p>
            <a:fld id="{22963611-843E-44A9-B0A9-1BF25C9AD056}" type="slidenum">
              <a:rPr lang="cs-CZ" altLang="cs-CZ"/>
              <a:pPr/>
              <a:t>‹#›</a:t>
            </a:fld>
            <a:endParaRPr lang="cs-CZ" altLang="cs-CZ"/>
          </a:p>
        </p:txBody>
      </p:sp>
    </p:spTree>
    <p:extLst>
      <p:ext uri="{BB962C8B-B14F-4D97-AF65-F5344CB8AC3E}">
        <p14:creationId xmlns:p14="http://schemas.microsoft.com/office/powerpoint/2010/main" val="36066571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98A10C-D7F8-4BFF-97F1-BA8B5CAA0784}"/>
              </a:ext>
            </a:extLst>
          </p:cNvPr>
          <p:cNvSpPr>
            <a:spLocks noGrp="1"/>
          </p:cNvSpPr>
          <p:nvPr>
            <p:ph type="dt" idx="10"/>
          </p:nvPr>
        </p:nvSpPr>
        <p:spPr/>
        <p:txBody>
          <a:bodyPr/>
          <a:lstStyle>
            <a:lvl1pPr>
              <a:defRPr/>
            </a:lvl1pPr>
          </a:lstStyle>
          <a:p>
            <a:endParaRPr lang="cs-CZ" altLang="cs-CZ"/>
          </a:p>
        </p:txBody>
      </p:sp>
      <p:sp>
        <p:nvSpPr>
          <p:cNvPr id="3" name="Slide Number Placeholder 2">
            <a:extLst>
              <a:ext uri="{FF2B5EF4-FFF2-40B4-BE49-F238E27FC236}">
                <a16:creationId xmlns:a16="http://schemas.microsoft.com/office/drawing/2014/main" id="{35CBD2E5-0082-4820-9149-A7F35B313045}"/>
              </a:ext>
            </a:extLst>
          </p:cNvPr>
          <p:cNvSpPr>
            <a:spLocks noGrp="1"/>
          </p:cNvSpPr>
          <p:nvPr>
            <p:ph type="sldNum" idx="11"/>
          </p:nvPr>
        </p:nvSpPr>
        <p:spPr/>
        <p:txBody>
          <a:bodyPr/>
          <a:lstStyle>
            <a:lvl1pPr>
              <a:defRPr/>
            </a:lvl1pPr>
          </a:lstStyle>
          <a:p>
            <a:fld id="{24D39993-E945-4B52-AE65-28DB77DB9DD5}" type="slidenum">
              <a:rPr lang="cs-CZ" altLang="cs-CZ"/>
              <a:pPr/>
              <a:t>‹#›</a:t>
            </a:fld>
            <a:endParaRPr lang="cs-CZ" altLang="cs-CZ"/>
          </a:p>
        </p:txBody>
      </p:sp>
    </p:spTree>
    <p:extLst>
      <p:ext uri="{BB962C8B-B14F-4D97-AF65-F5344CB8AC3E}">
        <p14:creationId xmlns:p14="http://schemas.microsoft.com/office/powerpoint/2010/main" val="147928923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90E6D-65CA-48B1-89F8-49F5ED99732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Content Placeholder 2">
            <a:extLst>
              <a:ext uri="{FF2B5EF4-FFF2-40B4-BE49-F238E27FC236}">
                <a16:creationId xmlns:a16="http://schemas.microsoft.com/office/drawing/2014/main" id="{001D41DE-84D7-4613-BEB4-E578E803BA1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Text Placeholder 3">
            <a:extLst>
              <a:ext uri="{FF2B5EF4-FFF2-40B4-BE49-F238E27FC236}">
                <a16:creationId xmlns:a16="http://schemas.microsoft.com/office/drawing/2014/main" id="{46F3A81F-BE23-469D-8C01-1D048AFBAEE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3DB01B-E18D-45A8-B54D-2643986EE6D0}"/>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18BEC8D7-E859-434F-9D68-F5C15B4ADC8B}"/>
              </a:ext>
            </a:extLst>
          </p:cNvPr>
          <p:cNvSpPr>
            <a:spLocks noGrp="1"/>
          </p:cNvSpPr>
          <p:nvPr>
            <p:ph type="sldNum" idx="11"/>
          </p:nvPr>
        </p:nvSpPr>
        <p:spPr/>
        <p:txBody>
          <a:bodyPr/>
          <a:lstStyle>
            <a:lvl1pPr>
              <a:defRPr/>
            </a:lvl1pPr>
          </a:lstStyle>
          <a:p>
            <a:fld id="{2BF83C3B-5320-4945-84C3-F7C781EC1F63}" type="slidenum">
              <a:rPr lang="cs-CZ" altLang="cs-CZ"/>
              <a:pPr/>
              <a:t>‹#›</a:t>
            </a:fld>
            <a:endParaRPr lang="cs-CZ" altLang="cs-CZ"/>
          </a:p>
        </p:txBody>
      </p:sp>
    </p:spTree>
    <p:extLst>
      <p:ext uri="{BB962C8B-B14F-4D97-AF65-F5344CB8AC3E}">
        <p14:creationId xmlns:p14="http://schemas.microsoft.com/office/powerpoint/2010/main" val="410833439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7A1A2-E9B6-43EF-9A5F-F838E010176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cs-CZ"/>
          </a:p>
        </p:txBody>
      </p:sp>
      <p:sp>
        <p:nvSpPr>
          <p:cNvPr id="3" name="Picture Placeholder 2">
            <a:extLst>
              <a:ext uri="{FF2B5EF4-FFF2-40B4-BE49-F238E27FC236}">
                <a16:creationId xmlns:a16="http://schemas.microsoft.com/office/drawing/2014/main" id="{0C63FBED-FDE5-4444-8DB1-35E62ED8CFC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Text Placeholder 3">
            <a:extLst>
              <a:ext uri="{FF2B5EF4-FFF2-40B4-BE49-F238E27FC236}">
                <a16:creationId xmlns:a16="http://schemas.microsoft.com/office/drawing/2014/main" id="{2CB7E3D4-1AF0-4F70-9126-944E4D5F668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21383C-02E7-47D7-A65A-716C606CA264}"/>
              </a:ext>
            </a:extLst>
          </p:cNvPr>
          <p:cNvSpPr>
            <a:spLocks noGrp="1"/>
          </p:cNvSpPr>
          <p:nvPr>
            <p:ph type="dt" idx="10"/>
          </p:nvPr>
        </p:nvSpPr>
        <p:spPr/>
        <p:txBody>
          <a:bodyPr/>
          <a:lstStyle>
            <a:lvl1pPr>
              <a:defRPr/>
            </a:lvl1pPr>
          </a:lstStyle>
          <a:p>
            <a:endParaRPr lang="cs-CZ" altLang="cs-CZ"/>
          </a:p>
        </p:txBody>
      </p:sp>
      <p:sp>
        <p:nvSpPr>
          <p:cNvPr id="6" name="Slide Number Placeholder 5">
            <a:extLst>
              <a:ext uri="{FF2B5EF4-FFF2-40B4-BE49-F238E27FC236}">
                <a16:creationId xmlns:a16="http://schemas.microsoft.com/office/drawing/2014/main" id="{FCDD120C-B3E0-4424-B5EE-E444DCDC7834}"/>
              </a:ext>
            </a:extLst>
          </p:cNvPr>
          <p:cNvSpPr>
            <a:spLocks noGrp="1"/>
          </p:cNvSpPr>
          <p:nvPr>
            <p:ph type="sldNum" idx="11"/>
          </p:nvPr>
        </p:nvSpPr>
        <p:spPr/>
        <p:txBody>
          <a:bodyPr/>
          <a:lstStyle>
            <a:lvl1pPr>
              <a:defRPr/>
            </a:lvl1pPr>
          </a:lstStyle>
          <a:p>
            <a:fld id="{34A38671-AD40-4576-AD3E-F51A8B894647}" type="slidenum">
              <a:rPr lang="cs-CZ" altLang="cs-CZ"/>
              <a:pPr/>
              <a:t>‹#›</a:t>
            </a:fld>
            <a:endParaRPr lang="cs-CZ" altLang="cs-CZ"/>
          </a:p>
        </p:txBody>
      </p:sp>
    </p:spTree>
    <p:extLst>
      <p:ext uri="{BB962C8B-B14F-4D97-AF65-F5344CB8AC3E}">
        <p14:creationId xmlns:p14="http://schemas.microsoft.com/office/powerpoint/2010/main" val="198388022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9B3C2-F9F7-4447-A15A-807475E40BFE}"/>
              </a:ext>
            </a:extLst>
          </p:cNvPr>
          <p:cNvSpPr>
            <a:spLocks noGrp="1"/>
          </p:cNvSpPr>
          <p:nvPr>
            <p:ph type="title"/>
          </p:nvPr>
        </p:nvSpPr>
        <p:spPr/>
        <p:txBody>
          <a:bodyPr/>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96022A8C-1FEE-4442-A4E3-4BC2279F72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2997BC86-F0EE-4FBD-A929-F869F471D252}"/>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729C8170-3E70-4CDA-894C-27F6DAC0E976}"/>
              </a:ext>
            </a:extLst>
          </p:cNvPr>
          <p:cNvSpPr>
            <a:spLocks noGrp="1"/>
          </p:cNvSpPr>
          <p:nvPr>
            <p:ph type="sldNum" idx="11"/>
          </p:nvPr>
        </p:nvSpPr>
        <p:spPr/>
        <p:txBody>
          <a:bodyPr/>
          <a:lstStyle>
            <a:lvl1pPr>
              <a:defRPr/>
            </a:lvl1pPr>
          </a:lstStyle>
          <a:p>
            <a:fld id="{F5A626D5-A03E-4869-8184-5A6EE18EEC2A}" type="slidenum">
              <a:rPr lang="cs-CZ" altLang="cs-CZ"/>
              <a:pPr/>
              <a:t>‹#›</a:t>
            </a:fld>
            <a:endParaRPr lang="cs-CZ" altLang="cs-CZ"/>
          </a:p>
        </p:txBody>
      </p:sp>
    </p:spTree>
    <p:extLst>
      <p:ext uri="{BB962C8B-B14F-4D97-AF65-F5344CB8AC3E}">
        <p14:creationId xmlns:p14="http://schemas.microsoft.com/office/powerpoint/2010/main" val="345416154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42BCDD-1DF6-46A9-8C01-10BE1D0601CF}"/>
              </a:ext>
            </a:extLst>
          </p:cNvPr>
          <p:cNvSpPr>
            <a:spLocks noGrp="1"/>
          </p:cNvSpPr>
          <p:nvPr>
            <p:ph type="title" orient="vert"/>
          </p:nvPr>
        </p:nvSpPr>
        <p:spPr>
          <a:xfrm>
            <a:off x="6538913" y="365125"/>
            <a:ext cx="1970087" cy="5805488"/>
          </a:xfrm>
        </p:spPr>
        <p:txBody>
          <a:bodyPr vert="eaVert"/>
          <a:lstStyle/>
          <a:p>
            <a:r>
              <a:rPr lang="en-US"/>
              <a:t>Click to edit Master title style</a:t>
            </a:r>
            <a:endParaRPr lang="cs-CZ"/>
          </a:p>
        </p:txBody>
      </p:sp>
      <p:sp>
        <p:nvSpPr>
          <p:cNvPr id="3" name="Vertical Text Placeholder 2">
            <a:extLst>
              <a:ext uri="{FF2B5EF4-FFF2-40B4-BE49-F238E27FC236}">
                <a16:creationId xmlns:a16="http://schemas.microsoft.com/office/drawing/2014/main" id="{043E0D4B-56A0-4760-B5B0-3C806F435BFD}"/>
              </a:ext>
            </a:extLst>
          </p:cNvPr>
          <p:cNvSpPr>
            <a:spLocks noGrp="1"/>
          </p:cNvSpPr>
          <p:nvPr>
            <p:ph type="body" orient="vert" idx="1"/>
          </p:nvPr>
        </p:nvSpPr>
        <p:spPr>
          <a:xfrm>
            <a:off x="628650" y="365125"/>
            <a:ext cx="5757863" cy="5805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4" name="Date Placeholder 3">
            <a:extLst>
              <a:ext uri="{FF2B5EF4-FFF2-40B4-BE49-F238E27FC236}">
                <a16:creationId xmlns:a16="http://schemas.microsoft.com/office/drawing/2014/main" id="{72197FBD-4F35-4D57-B84A-BA02C215ACE7}"/>
              </a:ext>
            </a:extLst>
          </p:cNvPr>
          <p:cNvSpPr>
            <a:spLocks noGrp="1"/>
          </p:cNvSpPr>
          <p:nvPr>
            <p:ph type="dt" idx="10"/>
          </p:nvPr>
        </p:nvSpPr>
        <p:spPr/>
        <p:txBody>
          <a:bodyPr/>
          <a:lstStyle>
            <a:lvl1pPr>
              <a:defRPr/>
            </a:lvl1pPr>
          </a:lstStyle>
          <a:p>
            <a:endParaRPr lang="cs-CZ" altLang="cs-CZ"/>
          </a:p>
        </p:txBody>
      </p:sp>
      <p:sp>
        <p:nvSpPr>
          <p:cNvPr id="5" name="Slide Number Placeholder 4">
            <a:extLst>
              <a:ext uri="{FF2B5EF4-FFF2-40B4-BE49-F238E27FC236}">
                <a16:creationId xmlns:a16="http://schemas.microsoft.com/office/drawing/2014/main" id="{51DECF34-5782-4648-9651-7059FDA7C11E}"/>
              </a:ext>
            </a:extLst>
          </p:cNvPr>
          <p:cNvSpPr>
            <a:spLocks noGrp="1"/>
          </p:cNvSpPr>
          <p:nvPr>
            <p:ph type="sldNum" idx="11"/>
          </p:nvPr>
        </p:nvSpPr>
        <p:spPr/>
        <p:txBody>
          <a:bodyPr/>
          <a:lstStyle>
            <a:lvl1pPr>
              <a:defRPr/>
            </a:lvl1pPr>
          </a:lstStyle>
          <a:p>
            <a:fld id="{0CC85FD4-0EFC-47C9-B2AB-8A019ED61FBC}" type="slidenum">
              <a:rPr lang="cs-CZ" altLang="cs-CZ"/>
              <a:pPr/>
              <a:t>‹#›</a:t>
            </a:fld>
            <a:endParaRPr lang="cs-CZ" altLang="cs-CZ"/>
          </a:p>
        </p:txBody>
      </p:sp>
    </p:spTree>
    <p:extLst>
      <p:ext uri="{BB962C8B-B14F-4D97-AF65-F5344CB8AC3E}">
        <p14:creationId xmlns:p14="http://schemas.microsoft.com/office/powerpoint/2010/main" val="1784172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a:extLst>
              <a:ext uri="{FF2B5EF4-FFF2-40B4-BE49-F238E27FC236}">
                <a16:creationId xmlns:a16="http://schemas.microsoft.com/office/drawing/2014/main" id="{C8284637-91D6-4207-B3D7-97D303F6B2BD}"/>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1026" name="Rectangle 2">
            <a:extLst>
              <a:ext uri="{FF2B5EF4-FFF2-40B4-BE49-F238E27FC236}">
                <a16:creationId xmlns:a16="http://schemas.microsoft.com/office/drawing/2014/main" id="{9AA29505-6640-4155-BAED-79D1A885602F}"/>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1027" name="Rectangle 3">
            <a:extLst>
              <a:ext uri="{FF2B5EF4-FFF2-40B4-BE49-F238E27FC236}">
                <a16:creationId xmlns:a16="http://schemas.microsoft.com/office/drawing/2014/main" id="{6969A1E0-2CEA-471E-AFAE-1FAEB806C9F8}"/>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1028" name="Text Box 4">
            <a:extLst>
              <a:ext uri="{FF2B5EF4-FFF2-40B4-BE49-F238E27FC236}">
                <a16:creationId xmlns:a16="http://schemas.microsoft.com/office/drawing/2014/main" id="{531D8158-A26F-46FD-BC9F-6A74C32361AD}"/>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029" name="Rectangle 5">
            <a:extLst>
              <a:ext uri="{FF2B5EF4-FFF2-40B4-BE49-F238E27FC236}">
                <a16:creationId xmlns:a16="http://schemas.microsoft.com/office/drawing/2014/main" id="{5867399C-211C-4E85-BC28-6D94D9235D59}"/>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BD719ADC-362A-4E60-A016-6CA54112FE6F}"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a:extLst>
              <a:ext uri="{FF2B5EF4-FFF2-40B4-BE49-F238E27FC236}">
                <a16:creationId xmlns:a16="http://schemas.microsoft.com/office/drawing/2014/main" id="{A14CD2E6-6674-4DD4-8137-97AB6CB88AD3}"/>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2050" name="Rectangle 2">
            <a:extLst>
              <a:ext uri="{FF2B5EF4-FFF2-40B4-BE49-F238E27FC236}">
                <a16:creationId xmlns:a16="http://schemas.microsoft.com/office/drawing/2014/main" id="{49E4D425-AD13-4E16-9FBB-32C5344991E9}"/>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2051" name="Rectangle 3">
            <a:extLst>
              <a:ext uri="{FF2B5EF4-FFF2-40B4-BE49-F238E27FC236}">
                <a16:creationId xmlns:a16="http://schemas.microsoft.com/office/drawing/2014/main" id="{4B2D646E-4F4C-45DB-A57A-5E45F6D6F5F3}"/>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2052" name="Text Box 4">
            <a:extLst>
              <a:ext uri="{FF2B5EF4-FFF2-40B4-BE49-F238E27FC236}">
                <a16:creationId xmlns:a16="http://schemas.microsoft.com/office/drawing/2014/main" id="{395751A2-7035-42FE-9B75-CEB720DD5AAD}"/>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2053" name="Rectangle 5">
            <a:extLst>
              <a:ext uri="{FF2B5EF4-FFF2-40B4-BE49-F238E27FC236}">
                <a16:creationId xmlns:a16="http://schemas.microsoft.com/office/drawing/2014/main" id="{22C89962-E127-47F4-B815-0E1B95682D7D}"/>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D9F536EC-18BE-4F1D-BA44-1A469AAA55D7}"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a:extLst>
              <a:ext uri="{FF2B5EF4-FFF2-40B4-BE49-F238E27FC236}">
                <a16:creationId xmlns:a16="http://schemas.microsoft.com/office/drawing/2014/main" id="{3518F244-1E73-41F1-9F82-41F2511165B0}"/>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3074" name="Rectangle 2">
            <a:extLst>
              <a:ext uri="{FF2B5EF4-FFF2-40B4-BE49-F238E27FC236}">
                <a16:creationId xmlns:a16="http://schemas.microsoft.com/office/drawing/2014/main" id="{E4F23A7F-B182-4C24-A5DF-DC04F5402897}"/>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3075" name="Rectangle 3">
            <a:extLst>
              <a:ext uri="{FF2B5EF4-FFF2-40B4-BE49-F238E27FC236}">
                <a16:creationId xmlns:a16="http://schemas.microsoft.com/office/drawing/2014/main" id="{81BA44DC-FD23-48DA-87B2-FFECA0D682E0}"/>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3076" name="Text Box 4">
            <a:extLst>
              <a:ext uri="{FF2B5EF4-FFF2-40B4-BE49-F238E27FC236}">
                <a16:creationId xmlns:a16="http://schemas.microsoft.com/office/drawing/2014/main" id="{6D184C0D-526C-42E3-9100-A32DE7081099}"/>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3077" name="Rectangle 5">
            <a:extLst>
              <a:ext uri="{FF2B5EF4-FFF2-40B4-BE49-F238E27FC236}">
                <a16:creationId xmlns:a16="http://schemas.microsoft.com/office/drawing/2014/main" id="{B35D3155-8E37-4FFE-910D-979F2B39FBCF}"/>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918CB9A4-BA9B-421A-9CBD-10972C7F9B02}"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EBF1B58C-0E03-4911-977F-F5299358A7EF}"/>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4098" name="Rectangle 2">
            <a:extLst>
              <a:ext uri="{FF2B5EF4-FFF2-40B4-BE49-F238E27FC236}">
                <a16:creationId xmlns:a16="http://schemas.microsoft.com/office/drawing/2014/main" id="{4037243A-22C2-44C8-AFB5-08EEA6997251}"/>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4099" name="Rectangle 3">
            <a:extLst>
              <a:ext uri="{FF2B5EF4-FFF2-40B4-BE49-F238E27FC236}">
                <a16:creationId xmlns:a16="http://schemas.microsoft.com/office/drawing/2014/main" id="{D79064BD-9F74-4D9C-970C-EAA3CD7B92AC}"/>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4100" name="Text Box 4">
            <a:extLst>
              <a:ext uri="{FF2B5EF4-FFF2-40B4-BE49-F238E27FC236}">
                <a16:creationId xmlns:a16="http://schemas.microsoft.com/office/drawing/2014/main" id="{FC5368DF-FC86-4A7F-A7B6-C2E89375E5D6}"/>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4101" name="Rectangle 5">
            <a:extLst>
              <a:ext uri="{FF2B5EF4-FFF2-40B4-BE49-F238E27FC236}">
                <a16:creationId xmlns:a16="http://schemas.microsoft.com/office/drawing/2014/main" id="{811A6F10-8A57-488B-9375-CAF19B1B6579}"/>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369DAC3C-1940-4CB5-AA19-F6A329381782}"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7422098C-E50C-4294-B4DB-269D0FD34BAC}"/>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5122" name="Rectangle 2">
            <a:extLst>
              <a:ext uri="{FF2B5EF4-FFF2-40B4-BE49-F238E27FC236}">
                <a16:creationId xmlns:a16="http://schemas.microsoft.com/office/drawing/2014/main" id="{89022E2C-1C83-4CB3-B6A9-02E1E120E0C7}"/>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5123" name="Rectangle 3">
            <a:extLst>
              <a:ext uri="{FF2B5EF4-FFF2-40B4-BE49-F238E27FC236}">
                <a16:creationId xmlns:a16="http://schemas.microsoft.com/office/drawing/2014/main" id="{00860D53-1F1C-4398-ACF9-69DB2653F412}"/>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5124" name="Text Box 4">
            <a:extLst>
              <a:ext uri="{FF2B5EF4-FFF2-40B4-BE49-F238E27FC236}">
                <a16:creationId xmlns:a16="http://schemas.microsoft.com/office/drawing/2014/main" id="{1D68EF28-8E96-4C74-BD04-87D3DF984B3E}"/>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5125" name="Rectangle 5">
            <a:extLst>
              <a:ext uri="{FF2B5EF4-FFF2-40B4-BE49-F238E27FC236}">
                <a16:creationId xmlns:a16="http://schemas.microsoft.com/office/drawing/2014/main" id="{F5D9473D-5B7E-40FA-9056-F2A233706619}"/>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6FB68889-FCA5-48F1-8B0A-EE12ACA0601F}"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2166DB4E-B9E5-4FA1-BE20-C619CA1EB28C}"/>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6146" name="Rectangle 2">
            <a:extLst>
              <a:ext uri="{FF2B5EF4-FFF2-40B4-BE49-F238E27FC236}">
                <a16:creationId xmlns:a16="http://schemas.microsoft.com/office/drawing/2014/main" id="{AFC13B63-7DEE-4367-ADCB-767EB80E7B9B}"/>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6147" name="Rectangle 3">
            <a:extLst>
              <a:ext uri="{FF2B5EF4-FFF2-40B4-BE49-F238E27FC236}">
                <a16:creationId xmlns:a16="http://schemas.microsoft.com/office/drawing/2014/main" id="{BF2E44D5-FB23-4310-BFA0-A0D4EDEA706A}"/>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6148" name="Text Box 4">
            <a:extLst>
              <a:ext uri="{FF2B5EF4-FFF2-40B4-BE49-F238E27FC236}">
                <a16:creationId xmlns:a16="http://schemas.microsoft.com/office/drawing/2014/main" id="{676DC580-D595-4383-B9D9-8A6B05F13D97}"/>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6149" name="Rectangle 5">
            <a:extLst>
              <a:ext uri="{FF2B5EF4-FFF2-40B4-BE49-F238E27FC236}">
                <a16:creationId xmlns:a16="http://schemas.microsoft.com/office/drawing/2014/main" id="{E3C1BCED-AE91-4010-B7CB-63CDB999D8A9}"/>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F4711186-9BDE-44BD-B2FE-901C1ADAD209}"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0173D4B4-A64F-4E83-B980-00F53F9E3888}"/>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7170" name="Rectangle 2">
            <a:extLst>
              <a:ext uri="{FF2B5EF4-FFF2-40B4-BE49-F238E27FC236}">
                <a16:creationId xmlns:a16="http://schemas.microsoft.com/office/drawing/2014/main" id="{CDEBD74B-7AB7-4717-BE8B-FF8EF256C040}"/>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7171" name="Rectangle 3">
            <a:extLst>
              <a:ext uri="{FF2B5EF4-FFF2-40B4-BE49-F238E27FC236}">
                <a16:creationId xmlns:a16="http://schemas.microsoft.com/office/drawing/2014/main" id="{9710E6D8-D531-4D22-BBC1-70438CE4B524}"/>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7172" name="Text Box 4">
            <a:extLst>
              <a:ext uri="{FF2B5EF4-FFF2-40B4-BE49-F238E27FC236}">
                <a16:creationId xmlns:a16="http://schemas.microsoft.com/office/drawing/2014/main" id="{88B266B1-C752-424A-AC06-F515BB964327}"/>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7173" name="Rectangle 5">
            <a:extLst>
              <a:ext uri="{FF2B5EF4-FFF2-40B4-BE49-F238E27FC236}">
                <a16:creationId xmlns:a16="http://schemas.microsoft.com/office/drawing/2014/main" id="{ABE7DF0D-099E-4EF8-B0BB-EE0D83FFD327}"/>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591EE4AE-29B9-4432-B1B0-EDFD6672A938}"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EF7C804B-966C-431E-8E97-2560275CEFD9}"/>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9218" name="Rectangle 2">
            <a:extLst>
              <a:ext uri="{FF2B5EF4-FFF2-40B4-BE49-F238E27FC236}">
                <a16:creationId xmlns:a16="http://schemas.microsoft.com/office/drawing/2014/main" id="{50F4A297-2330-4AC7-981E-28DCD11F0195}"/>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9219" name="Rectangle 3">
            <a:extLst>
              <a:ext uri="{FF2B5EF4-FFF2-40B4-BE49-F238E27FC236}">
                <a16:creationId xmlns:a16="http://schemas.microsoft.com/office/drawing/2014/main" id="{2008BE48-85D7-4A1B-9DB2-4DB333B1BF1B}"/>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9220" name="Text Box 4">
            <a:extLst>
              <a:ext uri="{FF2B5EF4-FFF2-40B4-BE49-F238E27FC236}">
                <a16:creationId xmlns:a16="http://schemas.microsoft.com/office/drawing/2014/main" id="{62B48B4C-7930-48DC-8833-ED3B3D157C7D}"/>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9221" name="Rectangle 5">
            <a:extLst>
              <a:ext uri="{FF2B5EF4-FFF2-40B4-BE49-F238E27FC236}">
                <a16:creationId xmlns:a16="http://schemas.microsoft.com/office/drawing/2014/main" id="{80B4BC88-10D9-4EE2-988B-0335FF443F30}"/>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B8A77BD1-772F-49D5-9E60-FD9D4399692B}"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1" name="Rectangle 1">
            <a:extLst>
              <a:ext uri="{FF2B5EF4-FFF2-40B4-BE49-F238E27FC236}">
                <a16:creationId xmlns:a16="http://schemas.microsoft.com/office/drawing/2014/main" id="{71678C6F-AD76-4300-A69D-91158EF23C8F}"/>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10242" name="Rectangle 2">
            <a:extLst>
              <a:ext uri="{FF2B5EF4-FFF2-40B4-BE49-F238E27FC236}">
                <a16:creationId xmlns:a16="http://schemas.microsoft.com/office/drawing/2014/main" id="{7047B896-144F-4969-9806-267464F861BC}"/>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10243" name="Rectangle 3">
            <a:extLst>
              <a:ext uri="{FF2B5EF4-FFF2-40B4-BE49-F238E27FC236}">
                <a16:creationId xmlns:a16="http://schemas.microsoft.com/office/drawing/2014/main" id="{2471DF6A-FAC5-46CD-8A10-2ECED57C78AD}"/>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10244" name="Text Box 4">
            <a:extLst>
              <a:ext uri="{FF2B5EF4-FFF2-40B4-BE49-F238E27FC236}">
                <a16:creationId xmlns:a16="http://schemas.microsoft.com/office/drawing/2014/main" id="{B20EDEF5-44A0-45E9-8529-1EEBB3BA982F}"/>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0245" name="Rectangle 5">
            <a:extLst>
              <a:ext uri="{FF2B5EF4-FFF2-40B4-BE49-F238E27FC236}">
                <a16:creationId xmlns:a16="http://schemas.microsoft.com/office/drawing/2014/main" id="{4685C8AE-4EBE-4140-B077-9800CF3B8894}"/>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35450E72-89C8-418A-AC8F-13E553A5D772}"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3E6BD1CF-C178-46BB-A648-E730514762E5}"/>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11266" name="Rectangle 2">
            <a:extLst>
              <a:ext uri="{FF2B5EF4-FFF2-40B4-BE49-F238E27FC236}">
                <a16:creationId xmlns:a16="http://schemas.microsoft.com/office/drawing/2014/main" id="{96AEC000-08D5-4B00-8289-E4AD82FD17BE}"/>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11267" name="Rectangle 3">
            <a:extLst>
              <a:ext uri="{FF2B5EF4-FFF2-40B4-BE49-F238E27FC236}">
                <a16:creationId xmlns:a16="http://schemas.microsoft.com/office/drawing/2014/main" id="{4E12E85C-9DF3-4611-AC4D-8D4729DA43A6}"/>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11268" name="Text Box 4">
            <a:extLst>
              <a:ext uri="{FF2B5EF4-FFF2-40B4-BE49-F238E27FC236}">
                <a16:creationId xmlns:a16="http://schemas.microsoft.com/office/drawing/2014/main" id="{66187054-7AE8-4FCE-99FA-C0F3354A1BDD}"/>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1269" name="Rectangle 5">
            <a:extLst>
              <a:ext uri="{FF2B5EF4-FFF2-40B4-BE49-F238E27FC236}">
                <a16:creationId xmlns:a16="http://schemas.microsoft.com/office/drawing/2014/main" id="{89C3B0F9-07D5-4D68-A928-5B354771B2AE}"/>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D8744D8E-F66F-4B90-BBE3-971AF787DC9D}"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9" name="Rectangle 1">
            <a:extLst>
              <a:ext uri="{FF2B5EF4-FFF2-40B4-BE49-F238E27FC236}">
                <a16:creationId xmlns:a16="http://schemas.microsoft.com/office/drawing/2014/main" id="{B942BAA4-9AD2-4802-9E76-A5F54C1E3C85}"/>
              </a:ext>
            </a:extLst>
          </p:cNvPr>
          <p:cNvSpPr>
            <a:spLocks noGrp="1" noChangeArrowheads="1"/>
          </p:cNvSpPr>
          <p:nvPr>
            <p:ph type="title"/>
          </p:nvPr>
        </p:nvSpPr>
        <p:spPr bwMode="auto">
          <a:xfrm>
            <a:off x="628650" y="365125"/>
            <a:ext cx="7880350" cy="1319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cs-CZ"/>
              <a:t>Klikněte pro úpravu formátu textu nadpisu</a:t>
            </a:r>
          </a:p>
        </p:txBody>
      </p:sp>
      <p:sp>
        <p:nvSpPr>
          <p:cNvPr id="12290" name="Rectangle 2">
            <a:extLst>
              <a:ext uri="{FF2B5EF4-FFF2-40B4-BE49-F238E27FC236}">
                <a16:creationId xmlns:a16="http://schemas.microsoft.com/office/drawing/2014/main" id="{AFC257CC-BE91-4749-A05A-988AFA0A2E1E}"/>
              </a:ext>
            </a:extLst>
          </p:cNvPr>
          <p:cNvSpPr>
            <a:spLocks noGrp="1" noChangeArrowheads="1"/>
          </p:cNvSpPr>
          <p:nvPr>
            <p:ph type="body" idx="1"/>
          </p:nvPr>
        </p:nvSpPr>
        <p:spPr bwMode="auto">
          <a:xfrm>
            <a:off x="628650" y="1825625"/>
            <a:ext cx="7880350" cy="4344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cs-CZ"/>
              <a:t>Klikněte pro úpravu formátu textu osnovy</a:t>
            </a:r>
          </a:p>
          <a:p>
            <a:pPr lvl="1"/>
            <a:r>
              <a:rPr lang="en-GB" altLang="cs-CZ"/>
              <a:t>Druhá úroveň</a:t>
            </a:r>
          </a:p>
          <a:p>
            <a:pPr lvl="2"/>
            <a:r>
              <a:rPr lang="en-GB" altLang="cs-CZ"/>
              <a:t>Třetí úroveň</a:t>
            </a:r>
          </a:p>
          <a:p>
            <a:pPr lvl="3"/>
            <a:r>
              <a:rPr lang="en-GB" altLang="cs-CZ"/>
              <a:t>Čtvrtá úroveň osnovy</a:t>
            </a:r>
          </a:p>
          <a:p>
            <a:pPr lvl="4"/>
            <a:r>
              <a:rPr lang="en-GB" altLang="cs-CZ"/>
              <a:t>Pátá úroveň osnovy</a:t>
            </a:r>
          </a:p>
          <a:p>
            <a:pPr lvl="4"/>
            <a:r>
              <a:rPr lang="en-GB" altLang="cs-CZ"/>
              <a:t>Šestá úroveň</a:t>
            </a:r>
          </a:p>
          <a:p>
            <a:pPr lvl="4"/>
            <a:r>
              <a:rPr lang="en-GB" altLang="cs-CZ"/>
              <a:t>Sedmá úroveň</a:t>
            </a:r>
          </a:p>
        </p:txBody>
      </p:sp>
      <p:sp>
        <p:nvSpPr>
          <p:cNvPr id="12291" name="Rectangle 3">
            <a:extLst>
              <a:ext uri="{FF2B5EF4-FFF2-40B4-BE49-F238E27FC236}">
                <a16:creationId xmlns:a16="http://schemas.microsoft.com/office/drawing/2014/main" id="{9465222E-3F25-4D46-9C79-42B353307189}"/>
              </a:ext>
            </a:extLst>
          </p:cNvPr>
          <p:cNvSpPr>
            <a:spLocks noGrp="1" noChangeArrowheads="1"/>
          </p:cNvSpPr>
          <p:nvPr>
            <p:ph type="dt"/>
          </p:nvPr>
        </p:nvSpPr>
        <p:spPr bwMode="auto">
          <a:xfrm>
            <a:off x="6286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endParaRPr lang="cs-CZ" altLang="cs-CZ"/>
          </a:p>
        </p:txBody>
      </p:sp>
      <p:sp>
        <p:nvSpPr>
          <p:cNvPr id="12292" name="Text Box 4">
            <a:extLst>
              <a:ext uri="{FF2B5EF4-FFF2-40B4-BE49-F238E27FC236}">
                <a16:creationId xmlns:a16="http://schemas.microsoft.com/office/drawing/2014/main" id="{9C0AC72D-3E15-410A-85B3-399F4B6AB59E}"/>
              </a:ext>
            </a:extLst>
          </p:cNvPr>
          <p:cNvSpPr txBox="1">
            <a:spLocks noChangeArrowheads="1"/>
          </p:cNvSpPr>
          <p:nvPr/>
        </p:nvSpPr>
        <p:spPr bwMode="auto">
          <a:xfrm>
            <a:off x="3028950" y="6356350"/>
            <a:ext cx="30861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12293" name="Rectangle 5">
            <a:extLst>
              <a:ext uri="{FF2B5EF4-FFF2-40B4-BE49-F238E27FC236}">
                <a16:creationId xmlns:a16="http://schemas.microsoft.com/office/drawing/2014/main" id="{CB98978C-EF79-445B-84E1-88DC41D22300}"/>
              </a:ext>
            </a:extLst>
          </p:cNvPr>
          <p:cNvSpPr>
            <a:spLocks noGrp="1" noChangeArrowheads="1"/>
          </p:cNvSpPr>
          <p:nvPr>
            <p:ph type="sldNum"/>
          </p:nvPr>
        </p:nvSpPr>
        <p:spPr bwMode="auto">
          <a:xfrm>
            <a:off x="6457950" y="6356350"/>
            <a:ext cx="2051050"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hangingPunct="1">
              <a:buClrTx/>
              <a:buFontTx/>
              <a:buNone/>
              <a:tabLst>
                <a:tab pos="449263" algn="l"/>
                <a:tab pos="898525" algn="l"/>
                <a:tab pos="1347788" algn="l"/>
                <a:tab pos="1797050" algn="l"/>
              </a:tabLst>
              <a:defRPr sz="900">
                <a:solidFill>
                  <a:srgbClr val="898989"/>
                </a:solidFill>
                <a:latin typeface="Times New Roman" panose="02020603050405020304" pitchFamily="18" charset="0"/>
                <a:cs typeface="Segoe UI" panose="020B0502040204020203" pitchFamily="34" charset="0"/>
              </a:defRPr>
            </a:lvl1pPr>
          </a:lstStyle>
          <a:p>
            <a:fld id="{E79A1937-CDBD-4302-9E5E-54B54A1971EE}"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8.xml"/><Relationship Id="rId5" Type="http://schemas.openxmlformats.org/officeDocument/2006/relationships/image" Target="../media/image17.emf"/><Relationship Id="rId4" Type="http://schemas.openxmlformats.org/officeDocument/2006/relationships/image" Target="../media/image16.emf"/></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emf"/><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emf"/></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8.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24.wmf"/></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8.emf"/><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chart" Target="../charts/char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30.emf"/></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18.xml"/><Relationship Id="rId5" Type="http://schemas.openxmlformats.org/officeDocument/2006/relationships/image" Target="../media/image32.jpeg"/><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8.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18.xml"/><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14A0AC-0F75-44D2-BF6C-4909D642A2AB}"/>
              </a:ext>
            </a:extLst>
          </p:cNvPr>
          <p:cNvSpPr txBox="1"/>
          <p:nvPr/>
        </p:nvSpPr>
        <p:spPr>
          <a:xfrm>
            <a:off x="971600" y="5856366"/>
            <a:ext cx="1080120" cy="246221"/>
          </a:xfrm>
          <a:prstGeom prst="rect">
            <a:avLst/>
          </a:prstGeom>
          <a:noFill/>
        </p:spPr>
        <p:txBody>
          <a:bodyPr wrap="square" rtlCol="0">
            <a:spAutoFit/>
          </a:bodyPr>
          <a:lstStyle/>
          <a:p>
            <a:r>
              <a:rPr lang="cs-CZ" sz="1000" dirty="0" smtClean="0">
                <a:solidFill>
                  <a:schemeClr val="tx1"/>
                </a:solidFill>
              </a:rPr>
              <a:t>srpen </a:t>
            </a:r>
            <a:r>
              <a:rPr lang="cs-CZ" sz="1000" dirty="0">
                <a:solidFill>
                  <a:schemeClr val="tx1"/>
                </a:solidFill>
              </a:rPr>
              <a:t>2023</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4"/>
          <a:stretch>
            <a:fillRect/>
          </a:stretch>
        </p:blipFill>
        <p:spPr>
          <a:xfrm>
            <a:off x="0" y="190593"/>
            <a:ext cx="3462828" cy="3310415"/>
          </a:xfrm>
          <a:prstGeom prst="rect">
            <a:avLst/>
          </a:prstGeom>
        </p:spPr>
      </p:pic>
      <p:pic>
        <p:nvPicPr>
          <p:cNvPr id="3" name="Obrázek 2"/>
          <p:cNvPicPr>
            <a:picLocks noChangeAspect="1"/>
          </p:cNvPicPr>
          <p:nvPr/>
        </p:nvPicPr>
        <p:blipFill>
          <a:blip r:embed="rId5"/>
          <a:stretch>
            <a:fillRect/>
          </a:stretch>
        </p:blipFill>
        <p:spPr>
          <a:xfrm>
            <a:off x="5940152" y="586867"/>
            <a:ext cx="3115326" cy="2914141"/>
          </a:xfrm>
          <a:prstGeom prst="rect">
            <a:avLst/>
          </a:prstGeom>
        </p:spPr>
      </p:pic>
      <p:pic>
        <p:nvPicPr>
          <p:cNvPr id="4" name="Obrázek 3"/>
          <p:cNvPicPr>
            <a:picLocks noChangeAspect="1"/>
          </p:cNvPicPr>
          <p:nvPr/>
        </p:nvPicPr>
        <p:blipFill>
          <a:blip r:embed="rId6"/>
          <a:stretch>
            <a:fillRect/>
          </a:stretch>
        </p:blipFill>
        <p:spPr>
          <a:xfrm>
            <a:off x="7072264" y="44624"/>
            <a:ext cx="2036240" cy="2017951"/>
          </a:xfrm>
          <a:prstGeom prst="rect">
            <a:avLst/>
          </a:prstGeom>
        </p:spPr>
      </p:pic>
      <p:sp>
        <p:nvSpPr>
          <p:cNvPr id="6" name="TextovéPole 5"/>
          <p:cNvSpPr txBox="1"/>
          <p:nvPr/>
        </p:nvSpPr>
        <p:spPr>
          <a:xfrm>
            <a:off x="899592" y="4193793"/>
            <a:ext cx="7560840" cy="1323439"/>
          </a:xfrm>
          <a:prstGeom prst="rect">
            <a:avLst/>
          </a:prstGeom>
          <a:noFill/>
        </p:spPr>
        <p:txBody>
          <a:bodyPr wrap="square" rtlCol="0">
            <a:spAutoFit/>
          </a:bodyPr>
          <a:lstStyle/>
          <a:p>
            <a:pPr algn="ctr"/>
            <a:r>
              <a:rPr lang="cs-CZ" sz="4000" b="1" dirty="0">
                <a:solidFill>
                  <a:srgbClr val="0070C0"/>
                </a:solidFill>
                <a:latin typeface="+mn-lt"/>
              </a:rPr>
              <a:t>Školení</a:t>
            </a:r>
            <a:r>
              <a:rPr lang="cs-CZ" sz="4000" b="1" dirty="0">
                <a:solidFill>
                  <a:srgbClr val="0070C0"/>
                </a:solidFill>
                <a:latin typeface="+mn-lt"/>
              </a:rPr>
              <a:t> osob nakládajících s diisokyanáty – výrobky AUSTIS a.s.</a:t>
            </a:r>
            <a:endParaRPr lang="cs-CZ" sz="4000" b="1" dirty="0">
              <a:solidFill>
                <a:srgbClr val="0070C0"/>
              </a:solidFill>
              <a:latin typeface="+mn-lt"/>
            </a:endParaRPr>
          </a:p>
        </p:txBody>
      </p:sp>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ovéPole 4"/>
          <p:cNvSpPr txBox="1"/>
          <p:nvPr/>
        </p:nvSpPr>
        <p:spPr>
          <a:xfrm>
            <a:off x="1331640" y="404664"/>
            <a:ext cx="6480720" cy="461665"/>
          </a:xfrm>
          <a:prstGeom prst="rect">
            <a:avLst/>
          </a:prstGeom>
          <a:noFill/>
        </p:spPr>
        <p:txBody>
          <a:bodyPr wrap="square" rtlCol="0">
            <a:spAutoFit/>
          </a:bodyPr>
          <a:lstStyle/>
          <a:p>
            <a:r>
              <a:rPr lang="cs-CZ" sz="2400" b="1" dirty="0">
                <a:solidFill>
                  <a:srgbClr val="0070C0"/>
                </a:solidFill>
                <a:latin typeface="+mn-lt"/>
              </a:rPr>
              <a:t>Chemické látky a směsi </a:t>
            </a:r>
            <a:r>
              <a:rPr lang="cs-CZ" sz="2400" b="1" dirty="0" smtClean="0">
                <a:solidFill>
                  <a:srgbClr val="0070C0"/>
                </a:solidFill>
                <a:latin typeface="+mn-lt"/>
              </a:rPr>
              <a:t>– odpovědné  nakládání</a:t>
            </a:r>
            <a:endParaRPr lang="cs-CZ" sz="2400" b="1" dirty="0">
              <a:solidFill>
                <a:srgbClr val="0070C0"/>
              </a:solidFill>
              <a:latin typeface="+mn-lt"/>
            </a:endParaRPr>
          </a:p>
        </p:txBody>
      </p:sp>
      <p:sp>
        <p:nvSpPr>
          <p:cNvPr id="6" name="TextovéPole 5"/>
          <p:cNvSpPr txBox="1"/>
          <p:nvPr/>
        </p:nvSpPr>
        <p:spPr>
          <a:xfrm>
            <a:off x="539552" y="908720"/>
            <a:ext cx="8352928" cy="5262979"/>
          </a:xfrm>
          <a:prstGeom prst="rect">
            <a:avLst/>
          </a:prstGeom>
          <a:noFill/>
        </p:spPr>
        <p:txBody>
          <a:bodyPr wrap="square" rtlCol="0">
            <a:spAutoFit/>
          </a:bodyPr>
          <a:lstStyle/>
          <a:p>
            <a:pPr algn="just"/>
            <a:r>
              <a:rPr lang="cs-CZ" sz="2400" b="1" dirty="0">
                <a:solidFill>
                  <a:srgbClr val="0070C0"/>
                </a:solidFill>
                <a:latin typeface="+mn-lt"/>
              </a:rPr>
              <a:t>Akciová společnost AUSTIS</a:t>
            </a:r>
            <a:r>
              <a:rPr lang="cs-CZ" sz="2400" b="1" dirty="0">
                <a:solidFill>
                  <a:schemeClr val="tx1"/>
                </a:solidFill>
                <a:latin typeface="+mn-lt"/>
              </a:rPr>
              <a:t> </a:t>
            </a:r>
            <a:r>
              <a:rPr lang="cs-CZ" sz="2400" dirty="0">
                <a:solidFill>
                  <a:schemeClr val="tx1"/>
                </a:solidFill>
                <a:latin typeface="+mn-lt"/>
              </a:rPr>
              <a:t>přistupuje zodpovědně a kvalifikovaně k přípravě a realizaci všech svých projektů a zohledňuje všechny konkrétní požadavky a potřeby svých zákazníků, s důrazem kladeným na společenskou odpovědnost a ekologickou nezávadnost dopadů její činnosti.</a:t>
            </a:r>
          </a:p>
          <a:p>
            <a:pPr algn="just"/>
            <a:endParaRPr lang="cs-CZ" altLang="cs-CZ" sz="2400" dirty="0">
              <a:solidFill>
                <a:schemeClr val="tx1"/>
              </a:solidFill>
              <a:latin typeface="+mn-lt"/>
            </a:endParaRPr>
          </a:p>
          <a:p>
            <a:pPr algn="just"/>
            <a:r>
              <a:rPr lang="cs-CZ" sz="2400" dirty="0">
                <a:solidFill>
                  <a:schemeClr val="tx1"/>
                </a:solidFill>
                <a:latin typeface="+mn-lt"/>
              </a:rPr>
              <a:t>Základní pilíře činnosti společnosti:</a:t>
            </a:r>
          </a:p>
          <a:p>
            <a:pPr marL="342900" indent="-342900" algn="just">
              <a:buFont typeface="Arial" panose="020B0604020202020204" pitchFamily="34" charset="0"/>
              <a:buChar char="•"/>
            </a:pPr>
            <a:r>
              <a:rPr lang="cs-CZ" sz="2400" dirty="0">
                <a:solidFill>
                  <a:schemeClr val="tx1"/>
                </a:solidFill>
                <a:latin typeface="+mn-lt"/>
              </a:rPr>
              <a:t>vývoj, výroba a prodej vlastních značek stavební chemie a stavebních hmot</a:t>
            </a:r>
          </a:p>
          <a:p>
            <a:pPr marL="342900" indent="-342900" algn="just">
              <a:buFont typeface="Arial" panose="020B0604020202020204" pitchFamily="34" charset="0"/>
              <a:buChar char="•"/>
            </a:pPr>
            <a:r>
              <a:rPr lang="cs-CZ" sz="2400" dirty="0">
                <a:solidFill>
                  <a:schemeClr val="tx1"/>
                </a:solidFill>
                <a:latin typeface="+mn-lt"/>
              </a:rPr>
              <a:t>správa nemovitostí</a:t>
            </a:r>
          </a:p>
          <a:p>
            <a:pPr marL="342900" indent="-342900" algn="just">
              <a:buFont typeface="Arial" panose="020B0604020202020204" pitchFamily="34" charset="0"/>
              <a:buChar char="•"/>
            </a:pPr>
            <a:r>
              <a:rPr lang="cs-CZ" sz="2400" dirty="0">
                <a:solidFill>
                  <a:schemeClr val="tx1"/>
                </a:solidFill>
                <a:latin typeface="+mn-lt"/>
              </a:rPr>
              <a:t>stavební činnost</a:t>
            </a:r>
          </a:p>
          <a:p>
            <a:pPr algn="just"/>
            <a:endParaRPr lang="cs-CZ" sz="2400" dirty="0">
              <a:solidFill>
                <a:schemeClr val="tx1"/>
              </a:solidFill>
              <a:latin typeface="+mn-lt"/>
            </a:endParaRPr>
          </a:p>
          <a:p>
            <a:pPr algn="just"/>
            <a:r>
              <a:rPr lang="cs-CZ" sz="2400" dirty="0">
                <a:solidFill>
                  <a:schemeClr val="tx1"/>
                </a:solidFill>
                <a:latin typeface="+mn-lt"/>
              </a:rPr>
              <a:t>Jsme si  vědomi  odpovědnosti  za bezpečnost našich  výrobků při   jejich  výrobě i  používání.</a:t>
            </a:r>
            <a:endParaRPr lang="cs-CZ" dirty="0">
              <a:solidFill>
                <a:schemeClr val="tx1"/>
              </a:solidFill>
              <a:latin typeface="+mn-lt"/>
            </a:endParaRPr>
          </a:p>
        </p:txBody>
      </p:sp>
    </p:spTree>
    <p:extLst>
      <p:ext uri="{BB962C8B-B14F-4D97-AF65-F5344CB8AC3E}">
        <p14:creationId xmlns:p14="http://schemas.microsoft.com/office/powerpoint/2010/main" val="2866489210"/>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6" name="Obrázek 5"/>
          <p:cNvPicPr>
            <a:picLocks noChangeAspect="1"/>
          </p:cNvPicPr>
          <p:nvPr/>
        </p:nvPicPr>
        <p:blipFill>
          <a:blip r:embed="rId4"/>
          <a:stretch>
            <a:fillRect/>
          </a:stretch>
        </p:blipFill>
        <p:spPr>
          <a:xfrm>
            <a:off x="179512" y="2132856"/>
            <a:ext cx="8856984" cy="3959379"/>
          </a:xfrm>
          <a:prstGeom prst="rect">
            <a:avLst/>
          </a:prstGeom>
        </p:spPr>
      </p:pic>
      <p:sp>
        <p:nvSpPr>
          <p:cNvPr id="2" name="TextovéPole 1"/>
          <p:cNvSpPr txBox="1"/>
          <p:nvPr/>
        </p:nvSpPr>
        <p:spPr>
          <a:xfrm>
            <a:off x="2555776" y="375047"/>
            <a:ext cx="4176464" cy="461665"/>
          </a:xfrm>
          <a:prstGeom prst="rect">
            <a:avLst/>
          </a:prstGeom>
          <a:noFill/>
        </p:spPr>
        <p:txBody>
          <a:bodyPr wrap="square" rtlCol="0">
            <a:spAutoFit/>
          </a:bodyPr>
          <a:lstStyle/>
          <a:p>
            <a:r>
              <a:rPr lang="cs-CZ" altLang="cs-CZ" sz="2400" b="1" dirty="0">
                <a:solidFill>
                  <a:srgbClr val="0070C0"/>
                </a:solidFill>
                <a:latin typeface="+mn-lt"/>
              </a:rPr>
              <a:t>Diisokyanáty – zdroje </a:t>
            </a:r>
            <a:r>
              <a:rPr lang="cs-CZ" altLang="cs-CZ" sz="2400" b="1" dirty="0" smtClean="0">
                <a:solidFill>
                  <a:srgbClr val="0070C0"/>
                </a:solidFill>
                <a:latin typeface="+mn-lt"/>
              </a:rPr>
              <a:t>informací</a:t>
            </a:r>
            <a:endParaRPr lang="cs-CZ" altLang="cs-CZ" sz="2400" b="1" dirty="0">
              <a:solidFill>
                <a:srgbClr val="0070C0"/>
              </a:solidFill>
              <a:latin typeface="+mn-lt"/>
            </a:endParaRPr>
          </a:p>
        </p:txBody>
      </p:sp>
      <p:sp>
        <p:nvSpPr>
          <p:cNvPr id="4" name="TextovéPole 3"/>
          <p:cNvSpPr txBox="1"/>
          <p:nvPr/>
        </p:nvSpPr>
        <p:spPr>
          <a:xfrm>
            <a:off x="179512" y="836712"/>
            <a:ext cx="8856984" cy="1274195"/>
          </a:xfrm>
          <a:prstGeom prst="rect">
            <a:avLst/>
          </a:prstGeom>
          <a:noFill/>
        </p:spPr>
        <p:txBody>
          <a:bodyPr wrap="square" rtlCol="0">
            <a:spAutoFit/>
          </a:bodyPr>
          <a:lstStyle/>
          <a:p>
            <a:pPr marL="342900" indent="-342900" eaLnBrk="1" hangingPunct="1">
              <a:spcBef>
                <a:spcPct val="20000"/>
              </a:spcBef>
              <a:buFont typeface="Arial" panose="020B0604020202020204" pitchFamily="34" charset="0"/>
              <a:buChar char="•"/>
            </a:pPr>
            <a:r>
              <a:rPr lang="cs-CZ" altLang="cs-CZ" sz="2400" dirty="0">
                <a:solidFill>
                  <a:schemeClr val="tx1"/>
                </a:solidFill>
                <a:latin typeface="+mn-lt"/>
              </a:rPr>
              <a:t>Výrobce a distributor jsou povinni poskytnou informace o složení a rizicích – viz bezpečnostní list</a:t>
            </a:r>
          </a:p>
          <a:p>
            <a:pPr marL="342900" indent="-342900" eaLnBrk="1" hangingPunct="1">
              <a:spcBef>
                <a:spcPct val="20000"/>
              </a:spcBef>
              <a:buFont typeface="Arial" panose="020B0604020202020204" pitchFamily="34" charset="0"/>
              <a:buChar char="•"/>
            </a:pPr>
            <a:r>
              <a:rPr lang="cs-CZ" altLang="cs-CZ" sz="2400" dirty="0">
                <a:solidFill>
                  <a:schemeClr val="tx1"/>
                </a:solidFill>
                <a:latin typeface="+mn-lt"/>
              </a:rPr>
              <a:t>Jsou k dispozici weby dedikované chemickým rizikům – např. </a:t>
            </a:r>
            <a:r>
              <a:rPr lang="cs-CZ" altLang="cs-CZ" sz="2400" dirty="0" smtClean="0">
                <a:solidFill>
                  <a:schemeClr val="tx1"/>
                </a:solidFill>
                <a:latin typeface="+mn-lt"/>
              </a:rPr>
              <a:t>ISOPA</a:t>
            </a:r>
            <a:endParaRPr lang="cs-CZ" altLang="cs-CZ" sz="2400" dirty="0">
              <a:solidFill>
                <a:schemeClr val="tx1"/>
              </a:solidFill>
              <a:latin typeface="+mn-lt"/>
            </a:endParaRPr>
          </a:p>
        </p:txBody>
      </p:sp>
    </p:spTree>
    <p:extLst>
      <p:ext uri="{BB962C8B-B14F-4D97-AF65-F5344CB8AC3E}">
        <p14:creationId xmlns:p14="http://schemas.microsoft.com/office/powerpoint/2010/main" val="1182151539"/>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ovéPole 4"/>
          <p:cNvSpPr txBox="1"/>
          <p:nvPr/>
        </p:nvSpPr>
        <p:spPr>
          <a:xfrm>
            <a:off x="3851920" y="404664"/>
            <a:ext cx="2088232"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6" name="Podnadpis 2">
            <a:extLst>
              <a:ext uri="{FF2B5EF4-FFF2-40B4-BE49-F238E27FC236}">
                <a16:creationId xmlns:a16="http://schemas.microsoft.com/office/drawing/2014/main" id="{F863F7DE-7B4B-4066-AB0C-AD234DA6CEAD}"/>
              </a:ext>
            </a:extLst>
          </p:cNvPr>
          <p:cNvSpPr txBox="1">
            <a:spLocks/>
          </p:cNvSpPr>
          <p:nvPr/>
        </p:nvSpPr>
        <p:spPr bwMode="auto">
          <a:xfrm>
            <a:off x="467544" y="922650"/>
            <a:ext cx="8352928"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algn="just" eaLnBrk="1" hangingPunct="1">
              <a:spcBef>
                <a:spcPct val="20000"/>
              </a:spcBef>
            </a:pPr>
            <a:r>
              <a:rPr lang="cs-CZ" altLang="cs-CZ" sz="2000" dirty="0">
                <a:latin typeface="+mn-lt"/>
              </a:rPr>
              <a:t>Diisokyanáty jsou nejčastěji obsaženy v polyuretanových pěnách (výplně, těsnění, izolace), lepidlech, těsnících hmotách a ochranných nástřicích</a:t>
            </a:r>
          </a:p>
          <a:p>
            <a:pPr eaLnBrk="1" hangingPunct="1">
              <a:spcBef>
                <a:spcPct val="20000"/>
              </a:spcBef>
            </a:pPr>
            <a:endParaRPr lang="cs-CZ" altLang="cs-CZ" sz="2000" dirty="0">
              <a:latin typeface="+mn-lt"/>
            </a:endParaRPr>
          </a:p>
          <a:p>
            <a:pPr algn="just" eaLnBrk="1" hangingPunct="1">
              <a:spcBef>
                <a:spcPct val="20000"/>
              </a:spcBef>
            </a:pPr>
            <a:r>
              <a:rPr lang="cs-CZ" altLang="cs-CZ" sz="2000" dirty="0">
                <a:latin typeface="+mn-lt"/>
              </a:rPr>
              <a:t>od 2022 musí být označeny informací na štítku, že je výrobek určen pouze pro </a:t>
            </a:r>
            <a:r>
              <a:rPr lang="cs-CZ" altLang="cs-CZ" sz="2000" b="1" dirty="0">
                <a:latin typeface="+mn-lt"/>
              </a:rPr>
              <a:t>profesionální uživatele</a:t>
            </a:r>
          </a:p>
          <a:p>
            <a:pPr eaLnBrk="1" hangingPunct="1">
              <a:spcBef>
                <a:spcPct val="20000"/>
              </a:spcBef>
            </a:pPr>
            <a:endParaRPr lang="cs-CZ" altLang="cs-CZ" sz="2000" b="1" dirty="0">
              <a:latin typeface="+mn-lt"/>
            </a:endParaRPr>
          </a:p>
          <a:p>
            <a:pPr algn="just" eaLnBrk="1" hangingPunct="1">
              <a:spcBef>
                <a:spcPct val="20000"/>
              </a:spcBef>
            </a:pPr>
            <a:r>
              <a:rPr lang="cs-CZ" altLang="cs-CZ" sz="2000" dirty="0">
                <a:latin typeface="+mn-lt"/>
              </a:rPr>
              <a:t>od </a:t>
            </a:r>
            <a:r>
              <a:rPr lang="cs-CZ" altLang="cs-CZ" sz="2000" dirty="0" smtClean="0">
                <a:latin typeface="+mn-lt"/>
              </a:rPr>
              <a:t>24. 8</a:t>
            </a:r>
            <a:r>
              <a:rPr lang="cs-CZ" altLang="cs-CZ" sz="2000" dirty="0">
                <a:latin typeface="+mn-lt"/>
              </a:rPr>
              <a:t>. 2023 musí zaměstnavatel </a:t>
            </a:r>
            <a:r>
              <a:rPr lang="cs-CZ" altLang="cs-CZ" sz="2000" b="1" dirty="0">
                <a:latin typeface="+mn-lt"/>
              </a:rPr>
              <a:t>zajistit odbornou přípravu pracovníků prostřednictvím odborně způsobilé osoby v prevenci rizik </a:t>
            </a:r>
            <a:r>
              <a:rPr lang="cs-CZ" altLang="cs-CZ" sz="2000" dirty="0">
                <a:latin typeface="+mn-lt"/>
              </a:rPr>
              <a:t>(Zákon 309/2006 Sb.)</a:t>
            </a:r>
          </a:p>
          <a:p>
            <a:pPr marL="342900" indent="-342900" algn="just" eaLnBrk="1" hangingPunct="1">
              <a:spcBef>
                <a:spcPct val="20000"/>
              </a:spcBef>
              <a:buFont typeface="Arial" panose="020B0604020202020204" pitchFamily="34" charset="0"/>
              <a:buChar char="•"/>
            </a:pPr>
            <a:r>
              <a:rPr lang="cs-CZ" altLang="cs-CZ" sz="2000" dirty="0">
                <a:latin typeface="+mn-lt"/>
              </a:rPr>
              <a:t>platnost 5 let</a:t>
            </a:r>
          </a:p>
          <a:p>
            <a:pPr marL="342900" indent="-342900" algn="just" eaLnBrk="1" hangingPunct="1">
              <a:spcBef>
                <a:spcPct val="20000"/>
              </a:spcBef>
              <a:buFont typeface="Arial" panose="020B0604020202020204" pitchFamily="34" charset="0"/>
              <a:buChar char="•"/>
            </a:pPr>
            <a:r>
              <a:rPr lang="cs-CZ" altLang="cs-CZ" sz="2000" dirty="0">
                <a:latin typeface="+mn-lt"/>
              </a:rPr>
              <a:t>rozděleno do skupin dle způsobu nakládání</a:t>
            </a:r>
          </a:p>
          <a:p>
            <a:pPr marL="1085850" lvl="1" indent="-342900" algn="just" eaLnBrk="1" hangingPunct="1">
              <a:spcBef>
                <a:spcPct val="20000"/>
              </a:spcBef>
              <a:buFont typeface="Arial" panose="020B0604020202020204" pitchFamily="34" charset="0"/>
              <a:buChar char="•"/>
            </a:pPr>
            <a:r>
              <a:rPr lang="cs-CZ" altLang="cs-CZ" sz="2000" dirty="0">
                <a:latin typeface="+mn-lt"/>
              </a:rPr>
              <a:t>skupina A – obecné školení a použití v uzavřených systémech</a:t>
            </a:r>
          </a:p>
          <a:p>
            <a:pPr marL="1085850" lvl="1" indent="-342900" algn="just" eaLnBrk="1" hangingPunct="1">
              <a:spcBef>
                <a:spcPct val="20000"/>
              </a:spcBef>
              <a:buFont typeface="Arial" panose="020B0604020202020204" pitchFamily="34" charset="0"/>
              <a:buChar char="•"/>
            </a:pPr>
            <a:r>
              <a:rPr lang="cs-CZ" altLang="cs-CZ" sz="2000" dirty="0">
                <a:latin typeface="+mn-lt"/>
              </a:rPr>
              <a:t>skupina B – rozšíření předchozí skupiny o použití v otevřených systémech</a:t>
            </a:r>
          </a:p>
          <a:p>
            <a:pPr marL="1085850" lvl="1" indent="-342900" algn="just" eaLnBrk="1" hangingPunct="1">
              <a:spcBef>
                <a:spcPct val="20000"/>
              </a:spcBef>
              <a:buFont typeface="Arial" panose="020B0604020202020204" pitchFamily="34" charset="0"/>
              <a:buChar char="•"/>
            </a:pPr>
            <a:r>
              <a:rPr lang="cs-CZ" altLang="cs-CZ" sz="2000" dirty="0">
                <a:latin typeface="+mn-lt"/>
              </a:rPr>
              <a:t>skupina C – rozšíření o použití v otevřených systémech za zvýšené teploty nebo v nedostatečně větraných prostorách</a:t>
            </a:r>
          </a:p>
        </p:txBody>
      </p:sp>
    </p:spTree>
    <p:extLst>
      <p:ext uri="{BB962C8B-B14F-4D97-AF65-F5344CB8AC3E}">
        <p14:creationId xmlns:p14="http://schemas.microsoft.com/office/powerpoint/2010/main" val="1961498315"/>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ovéPole 4"/>
          <p:cNvSpPr txBox="1"/>
          <p:nvPr/>
        </p:nvSpPr>
        <p:spPr>
          <a:xfrm>
            <a:off x="3275856" y="404664"/>
            <a:ext cx="3024336" cy="461665"/>
          </a:xfrm>
          <a:prstGeom prst="rect">
            <a:avLst/>
          </a:prstGeom>
          <a:noFill/>
        </p:spPr>
        <p:txBody>
          <a:bodyPr wrap="square" rtlCol="0">
            <a:spAutoFit/>
          </a:bodyPr>
          <a:lstStyle/>
          <a:p>
            <a:pPr>
              <a:spcBef>
                <a:spcPct val="20000"/>
              </a:spcBef>
            </a:pPr>
            <a:r>
              <a:rPr lang="cs-CZ" altLang="cs-CZ" sz="2400" b="1" dirty="0">
                <a:solidFill>
                  <a:srgbClr val="0070C0"/>
                </a:solidFill>
                <a:latin typeface="+mn-lt"/>
              </a:rPr>
              <a:t>Diisokyanáty - rizika</a:t>
            </a:r>
          </a:p>
        </p:txBody>
      </p:sp>
      <p:sp>
        <p:nvSpPr>
          <p:cNvPr id="7" name="Podnadpis 2">
            <a:extLst>
              <a:ext uri="{FF2B5EF4-FFF2-40B4-BE49-F238E27FC236}">
                <a16:creationId xmlns:a16="http://schemas.microsoft.com/office/drawing/2014/main" id="{F863F7DE-7B4B-4066-AB0C-AD234DA6CEAD}"/>
              </a:ext>
            </a:extLst>
          </p:cNvPr>
          <p:cNvSpPr txBox="1">
            <a:spLocks/>
          </p:cNvSpPr>
          <p:nvPr/>
        </p:nvSpPr>
        <p:spPr bwMode="auto">
          <a:xfrm>
            <a:off x="539552" y="1032991"/>
            <a:ext cx="83529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Diisokyanáty – nejvýznamnější kategorie nebezpečnosti pro lidské </a:t>
            </a:r>
            <a:r>
              <a:rPr lang="cs-CZ" altLang="cs-CZ" sz="2000" b="1" dirty="0" smtClean="0">
                <a:solidFill>
                  <a:srgbClr val="0070C0"/>
                </a:solidFill>
                <a:latin typeface="+mn-lt"/>
              </a:rPr>
              <a:t>zdraví</a:t>
            </a:r>
            <a:endParaRPr lang="cs-CZ" altLang="cs-CZ" sz="2000" b="1" dirty="0">
              <a:solidFill>
                <a:srgbClr val="0070C0"/>
              </a:solidFill>
              <a:latin typeface="+mn-lt"/>
            </a:endParaRPr>
          </a:p>
        </p:txBody>
      </p:sp>
      <p:sp>
        <p:nvSpPr>
          <p:cNvPr id="8" name="Zástupný symbol pro obsah 2"/>
          <p:cNvSpPr txBox="1">
            <a:spLocks/>
          </p:cNvSpPr>
          <p:nvPr/>
        </p:nvSpPr>
        <p:spPr>
          <a:xfrm>
            <a:off x="539552" y="1412776"/>
            <a:ext cx="8208912" cy="4536504"/>
          </a:xfrm>
          <a:prstGeom prst="rect">
            <a:avLst/>
          </a:prstGeom>
        </p:spPr>
        <p:txBody>
          <a:bodyPr/>
          <a:lst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9500" lvl="3" indent="0">
              <a:spcBef>
                <a:spcPts val="600"/>
              </a:spcBef>
            </a:pPr>
            <a:r>
              <a:rPr lang="cs-CZ" sz="2000" dirty="0" smtClean="0">
                <a:solidFill>
                  <a:schemeClr val="tx1"/>
                </a:solidFill>
              </a:rPr>
              <a:t>Senzibilizace kůže Skin </a:t>
            </a:r>
            <a:r>
              <a:rPr lang="cs-CZ" sz="2000" dirty="0" err="1" smtClean="0">
                <a:solidFill>
                  <a:schemeClr val="tx1"/>
                </a:solidFill>
              </a:rPr>
              <a:t>Sens</a:t>
            </a:r>
            <a:r>
              <a:rPr lang="cs-CZ" sz="2000" dirty="0" smtClean="0">
                <a:solidFill>
                  <a:schemeClr val="tx1"/>
                </a:solidFill>
              </a:rPr>
              <a:t>. 1 </a:t>
            </a:r>
          </a:p>
          <a:p>
            <a:pPr marL="1152400" lvl="3" indent="-342900">
              <a:spcBef>
                <a:spcPts val="600"/>
              </a:spcBef>
              <a:buFont typeface="Arial" panose="020B0604020202020204" pitchFamily="34" charset="0"/>
              <a:buChar char="•"/>
            </a:pPr>
            <a:r>
              <a:rPr lang="cs-CZ" sz="2000" dirty="0" smtClean="0">
                <a:solidFill>
                  <a:schemeClr val="tx1"/>
                </a:solidFill>
              </a:rPr>
              <a:t>H317 Může vyvolat alergickou kožní reakci.</a:t>
            </a:r>
          </a:p>
          <a:p>
            <a:pPr marL="1152400" lvl="3" indent="-342900">
              <a:spcBef>
                <a:spcPts val="600"/>
              </a:spcBef>
              <a:buFont typeface="Arial" panose="020B0604020202020204" pitchFamily="34" charset="0"/>
              <a:buChar char="•"/>
            </a:pPr>
            <a:endParaRPr lang="cs-CZ" sz="2000" dirty="0" smtClean="0">
              <a:solidFill>
                <a:schemeClr val="tx1"/>
              </a:solidFill>
            </a:endParaRPr>
          </a:p>
          <a:p>
            <a:pPr marL="1152400" lvl="3" indent="-342900">
              <a:spcBef>
                <a:spcPts val="600"/>
              </a:spcBef>
              <a:buFont typeface="Arial" panose="020B0604020202020204" pitchFamily="34" charset="0"/>
              <a:buChar char="•"/>
            </a:pPr>
            <a:endParaRPr lang="cs-CZ" sz="2000" dirty="0" smtClean="0">
              <a:solidFill>
                <a:schemeClr val="tx1"/>
              </a:solidFill>
            </a:endParaRPr>
          </a:p>
          <a:p>
            <a:pPr marL="809500" lvl="3" indent="0">
              <a:spcBef>
                <a:spcPts val="600"/>
              </a:spcBef>
            </a:pPr>
            <a:r>
              <a:rPr lang="cs-CZ" sz="2000" dirty="0" smtClean="0">
                <a:solidFill>
                  <a:schemeClr val="tx1"/>
                </a:solidFill>
              </a:rPr>
              <a:t>Senzibilizace dýchacích orgánů Resp. </a:t>
            </a:r>
            <a:r>
              <a:rPr lang="cs-CZ" sz="2000" dirty="0" err="1" smtClean="0">
                <a:solidFill>
                  <a:schemeClr val="tx1"/>
                </a:solidFill>
              </a:rPr>
              <a:t>Sens</a:t>
            </a:r>
            <a:r>
              <a:rPr lang="cs-CZ" sz="2000" dirty="0" smtClean="0">
                <a:solidFill>
                  <a:schemeClr val="tx1"/>
                </a:solidFill>
              </a:rPr>
              <a:t>. 1 </a:t>
            </a:r>
          </a:p>
          <a:p>
            <a:pPr marL="1152400" lvl="3" indent="-342900" algn="just">
              <a:spcBef>
                <a:spcPts val="600"/>
              </a:spcBef>
              <a:buFont typeface="Arial" panose="020B0604020202020204" pitchFamily="34" charset="0"/>
              <a:buChar char="•"/>
            </a:pPr>
            <a:r>
              <a:rPr lang="cs-CZ" sz="2000" dirty="0" smtClean="0">
                <a:solidFill>
                  <a:schemeClr val="tx1"/>
                </a:solidFill>
              </a:rPr>
              <a:t>H334  Při vdechování může vyvolat příznaky alergie nebo astmatu nebo dýchací potíže.</a:t>
            </a:r>
          </a:p>
          <a:p>
            <a:pPr marL="1152400" lvl="3" indent="-342900">
              <a:spcBef>
                <a:spcPts val="600"/>
              </a:spcBef>
              <a:buFont typeface="Arial" panose="020B0604020202020204" pitchFamily="34" charset="0"/>
              <a:buChar char="•"/>
            </a:pPr>
            <a:endParaRPr lang="cs-CZ" sz="2000" dirty="0" smtClean="0">
              <a:solidFill>
                <a:schemeClr val="tx1"/>
              </a:solidFill>
            </a:endParaRPr>
          </a:p>
          <a:p>
            <a:pPr marL="1152400" lvl="3" indent="-342900">
              <a:spcBef>
                <a:spcPts val="600"/>
              </a:spcBef>
              <a:buFont typeface="Arial" panose="020B0604020202020204" pitchFamily="34" charset="0"/>
              <a:buChar char="•"/>
            </a:pPr>
            <a:endParaRPr lang="cs-CZ" sz="2000" dirty="0" smtClean="0">
              <a:solidFill>
                <a:schemeClr val="tx1"/>
              </a:solidFill>
            </a:endParaRPr>
          </a:p>
          <a:p>
            <a:pPr marL="809500" lvl="3" indent="0">
              <a:spcBef>
                <a:spcPts val="600"/>
              </a:spcBef>
            </a:pPr>
            <a:r>
              <a:rPr lang="pt-BR" sz="2000" dirty="0" smtClean="0">
                <a:solidFill>
                  <a:schemeClr val="tx1"/>
                </a:solidFill>
              </a:rPr>
              <a:t>Podezření na karcinogenitu Carc2, </a:t>
            </a:r>
            <a:endParaRPr lang="cs-CZ" sz="2000" dirty="0" smtClean="0">
              <a:solidFill>
                <a:schemeClr val="tx1"/>
              </a:solidFill>
            </a:endParaRPr>
          </a:p>
          <a:p>
            <a:pPr marL="1152400" lvl="3" indent="-342900">
              <a:spcBef>
                <a:spcPts val="600"/>
              </a:spcBef>
              <a:buFont typeface="Arial" panose="020B0604020202020204" pitchFamily="34" charset="0"/>
              <a:buChar char="•"/>
            </a:pPr>
            <a:r>
              <a:rPr lang="pt-BR" sz="2000" dirty="0" smtClean="0">
                <a:solidFill>
                  <a:schemeClr val="tx1"/>
                </a:solidFill>
              </a:rPr>
              <a:t>H351</a:t>
            </a:r>
            <a:r>
              <a:rPr lang="cs-CZ" sz="2000" dirty="0" smtClean="0">
                <a:solidFill>
                  <a:schemeClr val="tx1"/>
                </a:solidFill>
              </a:rPr>
              <a:t> Podezření na vyvolání rakoviny</a:t>
            </a:r>
          </a:p>
          <a:p>
            <a:pPr>
              <a:spcBef>
                <a:spcPts val="600"/>
              </a:spcBef>
              <a:buFont typeface="Arial" panose="020B0604020202020204" pitchFamily="34" charset="0"/>
              <a:buChar char="•"/>
            </a:pPr>
            <a:endParaRPr lang="cs-CZ" sz="2000" dirty="0" smtClean="0">
              <a:solidFill>
                <a:schemeClr val="tx1"/>
              </a:solidFill>
            </a:endParaRPr>
          </a:p>
          <a:p>
            <a:pPr marL="0" indent="0">
              <a:spcBef>
                <a:spcPts val="600"/>
              </a:spcBef>
            </a:pPr>
            <a:r>
              <a:rPr lang="cs-CZ" sz="2000" dirty="0" smtClean="0">
                <a:solidFill>
                  <a:schemeClr val="tx1"/>
                </a:solidFill>
              </a:rPr>
              <a:t>…. a případně další – uvedeno v bezpečnostním listu v oddíle 2.2</a:t>
            </a:r>
            <a:endParaRPr lang="cs-CZ" sz="2000" dirty="0" smtClean="0"/>
          </a:p>
          <a:p>
            <a:pPr marL="0" indent="0"/>
            <a:endParaRPr lang="cs-CZ" dirty="0" smtClean="0"/>
          </a:p>
          <a:p>
            <a:pPr marL="0" indent="0"/>
            <a:endParaRPr lang="cs-CZ" dirty="0"/>
          </a:p>
        </p:txBody>
      </p:sp>
      <p:pic>
        <p:nvPicPr>
          <p:cNvPr id="9" name="Picture 2" descr="S:\Chemicke latky\Piktogramy\GHS 07 - drazdive latky.svg.png">
            <a:extLst>
              <a:ext uri="{FF2B5EF4-FFF2-40B4-BE49-F238E27FC236}">
                <a16:creationId xmlns:a16="http://schemas.microsoft.com/office/drawing/2014/main" id="{BDCA7A55-EB09-4BCF-8F0F-7D3748C599D3}"/>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9552" y="1412776"/>
            <a:ext cx="72147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GHS 08 - latky nebezpecne pro zdravi.svg"/>
          <p:cNvPicPr>
            <a:picLocks noChangeAspect="1" noChangeArrowheads="1"/>
          </p:cNvPicPr>
          <p:nvPr/>
        </p:nvPicPr>
        <p:blipFill>
          <a:blip r:embed="rId5" cstate="print"/>
          <a:srcRect/>
          <a:stretch>
            <a:fillRect/>
          </a:stretch>
        </p:blipFill>
        <p:spPr bwMode="auto">
          <a:xfrm>
            <a:off x="504245" y="2924944"/>
            <a:ext cx="792088" cy="792088"/>
          </a:xfrm>
          <a:prstGeom prst="rect">
            <a:avLst/>
          </a:prstGeom>
          <a:noFill/>
          <a:ln w="9525">
            <a:noFill/>
            <a:miter lim="800000"/>
            <a:headEnd/>
            <a:tailEnd/>
          </a:ln>
        </p:spPr>
      </p:pic>
      <p:pic>
        <p:nvPicPr>
          <p:cNvPr id="11" name="Picture 4" descr="GHS 08 - latky nebezpecne pro zdravi.svg"/>
          <p:cNvPicPr>
            <a:picLocks noChangeAspect="1" noChangeArrowheads="1"/>
          </p:cNvPicPr>
          <p:nvPr/>
        </p:nvPicPr>
        <p:blipFill>
          <a:blip r:embed="rId5" cstate="print"/>
          <a:srcRect/>
          <a:stretch>
            <a:fillRect/>
          </a:stretch>
        </p:blipFill>
        <p:spPr bwMode="auto">
          <a:xfrm>
            <a:off x="504245" y="4509120"/>
            <a:ext cx="792088" cy="792088"/>
          </a:xfrm>
          <a:prstGeom prst="rect">
            <a:avLst/>
          </a:prstGeom>
          <a:noFill/>
          <a:ln w="9525">
            <a:noFill/>
            <a:miter lim="800000"/>
            <a:headEnd/>
            <a:tailEnd/>
          </a:ln>
        </p:spPr>
      </p:pic>
    </p:spTree>
    <p:extLst>
      <p:ext uri="{BB962C8B-B14F-4D97-AF65-F5344CB8AC3E}">
        <p14:creationId xmlns:p14="http://schemas.microsoft.com/office/powerpoint/2010/main" val="4212896474"/>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ovéPole 4"/>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7" name="Podnadpis 2">
            <a:extLst>
              <a:ext uri="{FF2B5EF4-FFF2-40B4-BE49-F238E27FC236}">
                <a16:creationId xmlns:a16="http://schemas.microsoft.com/office/drawing/2014/main" id="{F863F7DE-7B4B-4066-AB0C-AD234DA6CEAD}"/>
              </a:ext>
            </a:extLst>
          </p:cNvPr>
          <p:cNvSpPr txBox="1">
            <a:spLocks/>
          </p:cNvSpPr>
          <p:nvPr/>
        </p:nvSpPr>
        <p:spPr bwMode="auto">
          <a:xfrm>
            <a:off x="251520" y="1052736"/>
            <a:ext cx="8712968" cy="500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Odborné vzdělávání</a:t>
            </a:r>
          </a:p>
          <a:p>
            <a:pPr eaLnBrk="1" hangingPunct="1">
              <a:spcBef>
                <a:spcPts val="600"/>
              </a:spcBef>
            </a:pPr>
            <a:r>
              <a:rPr lang="cs-CZ" altLang="cs-CZ" sz="2000" b="1" dirty="0">
                <a:latin typeface="+mn-lt"/>
              </a:rPr>
              <a:t>skupina A -  Obecná pro veškerá průmyslová a profesionální použití</a:t>
            </a:r>
          </a:p>
          <a:p>
            <a:pPr marL="342900" indent="-342900" algn="just" eaLnBrk="1" hangingPunct="1">
              <a:spcBef>
                <a:spcPts val="600"/>
              </a:spcBef>
              <a:buFont typeface="Arial" panose="020B0604020202020204" pitchFamily="34" charset="0"/>
              <a:buChar char="•"/>
            </a:pPr>
            <a:r>
              <a:rPr lang="cs-CZ" altLang="cs-CZ" sz="2000" dirty="0">
                <a:latin typeface="+mn-lt"/>
              </a:rPr>
              <a:t>chemie expozice diisokyanátů </a:t>
            </a:r>
            <a:r>
              <a:rPr lang="cs-CZ" altLang="cs-CZ" sz="2000" dirty="0" smtClean="0">
                <a:latin typeface="+mn-lt"/>
              </a:rPr>
              <a:t>– nebezpečí </a:t>
            </a:r>
            <a:r>
              <a:rPr lang="cs-CZ" altLang="cs-CZ" sz="2000" dirty="0">
                <a:latin typeface="+mn-lt"/>
              </a:rPr>
              <a:t>toxicity (včetně akutní toxicity), PEL</a:t>
            </a:r>
          </a:p>
          <a:p>
            <a:pPr marL="342900" indent="-342900" algn="just" eaLnBrk="1" hangingPunct="1">
              <a:spcBef>
                <a:spcPts val="600"/>
              </a:spcBef>
              <a:buFont typeface="Arial" panose="020B0604020202020204" pitchFamily="34" charset="0"/>
              <a:buChar char="•"/>
            </a:pPr>
            <a:r>
              <a:rPr lang="cs-CZ" altLang="cs-CZ" sz="2000" dirty="0">
                <a:latin typeface="+mn-lt"/>
              </a:rPr>
              <a:t>způsob, jakým se může senzibilizace vyvíjet</a:t>
            </a:r>
          </a:p>
          <a:p>
            <a:pPr marL="342900" indent="-342900" algn="just" eaLnBrk="1" hangingPunct="1">
              <a:spcBef>
                <a:spcPts val="600"/>
              </a:spcBef>
              <a:buFont typeface="Arial" panose="020B0604020202020204" pitchFamily="34" charset="0"/>
              <a:buChar char="•"/>
            </a:pPr>
            <a:r>
              <a:rPr lang="cs-CZ" altLang="cs-CZ" sz="2000" dirty="0">
                <a:latin typeface="+mn-lt"/>
              </a:rPr>
              <a:t>význam volatility jakožto rizika </a:t>
            </a:r>
            <a:r>
              <a:rPr lang="cs-CZ" altLang="cs-CZ" sz="2000" dirty="0" smtClean="0">
                <a:latin typeface="+mn-lt"/>
              </a:rPr>
              <a:t>– viskozity</a:t>
            </a:r>
            <a:r>
              <a:rPr lang="cs-CZ" altLang="cs-CZ" sz="2000" dirty="0">
                <a:latin typeface="+mn-lt"/>
              </a:rPr>
              <a:t>, teploty a molekulové hmotnosti diisokyanátů,  osobní hygieny a potřebných osobních ochranných prostředků, včetně praktických instrukcí pro jejich správné použití, a jejich omezení</a:t>
            </a:r>
          </a:p>
          <a:p>
            <a:pPr marL="342900" indent="-342900" algn="just" eaLnBrk="1" hangingPunct="1">
              <a:spcBef>
                <a:spcPts val="600"/>
              </a:spcBef>
              <a:buFont typeface="Arial" panose="020B0604020202020204" pitchFamily="34" charset="0"/>
              <a:buChar char="•"/>
            </a:pPr>
            <a:r>
              <a:rPr lang="cs-CZ" altLang="cs-CZ" sz="2000" dirty="0">
                <a:latin typeface="+mn-lt"/>
              </a:rPr>
              <a:t>rizika ve vztahu k použitému postupu aplikace, zápach jakožto indikace nebezpečí</a:t>
            </a:r>
          </a:p>
          <a:p>
            <a:pPr marL="342900" indent="-342900" algn="just" eaLnBrk="1" hangingPunct="1">
              <a:spcBef>
                <a:spcPts val="600"/>
              </a:spcBef>
              <a:buFont typeface="Arial" panose="020B0604020202020204" pitchFamily="34" charset="0"/>
              <a:buChar char="•"/>
            </a:pPr>
            <a:r>
              <a:rPr lang="cs-CZ" altLang="cs-CZ" sz="2000" dirty="0">
                <a:latin typeface="+mn-lt"/>
              </a:rPr>
              <a:t>rizika dermálního kontaktu a inhalační </a:t>
            </a:r>
            <a:r>
              <a:rPr lang="cs-CZ" altLang="cs-CZ" sz="2000" dirty="0" smtClean="0">
                <a:latin typeface="+mn-lt"/>
              </a:rPr>
              <a:t>expozice </a:t>
            </a:r>
            <a:r>
              <a:rPr lang="cs-CZ" altLang="cs-CZ" sz="2000" dirty="0"/>
              <a:t>–</a:t>
            </a:r>
            <a:r>
              <a:rPr lang="cs-CZ" altLang="cs-CZ" sz="2000" dirty="0" smtClean="0">
                <a:latin typeface="+mn-lt"/>
              </a:rPr>
              <a:t> </a:t>
            </a:r>
            <a:r>
              <a:rPr lang="cs-CZ" altLang="cs-CZ" sz="2000" dirty="0">
                <a:latin typeface="+mn-lt"/>
              </a:rPr>
              <a:t>režimu ochrany kůže a dýchacích cest (ventilace), čištění, úniků, údržby </a:t>
            </a:r>
            <a:r>
              <a:rPr lang="cs-CZ" altLang="cs-CZ" sz="2000" dirty="0"/>
              <a:t>–</a:t>
            </a:r>
            <a:r>
              <a:rPr lang="cs-CZ" altLang="cs-CZ" sz="2000" dirty="0" smtClean="0">
                <a:latin typeface="+mn-lt"/>
              </a:rPr>
              <a:t> </a:t>
            </a:r>
            <a:r>
              <a:rPr lang="cs-CZ" altLang="cs-CZ" sz="2000" dirty="0">
                <a:latin typeface="+mn-lt"/>
              </a:rPr>
              <a:t>odstraňování prázdných obalů</a:t>
            </a:r>
          </a:p>
          <a:p>
            <a:pPr marL="342900" indent="-342900" algn="just" eaLnBrk="1" hangingPunct="1">
              <a:spcBef>
                <a:spcPts val="600"/>
              </a:spcBef>
              <a:buFont typeface="Arial" panose="020B0604020202020204" pitchFamily="34" charset="0"/>
              <a:buChar char="•"/>
            </a:pPr>
            <a:r>
              <a:rPr lang="cs-CZ" altLang="cs-CZ" sz="2000" dirty="0">
                <a:latin typeface="+mn-lt"/>
              </a:rPr>
              <a:t>pracovní postupy </a:t>
            </a:r>
            <a:r>
              <a:rPr lang="cs-CZ" altLang="cs-CZ" sz="2000" dirty="0"/>
              <a:t>–</a:t>
            </a:r>
            <a:r>
              <a:rPr lang="cs-CZ" altLang="cs-CZ" sz="2000" dirty="0" smtClean="0">
                <a:latin typeface="+mn-lt"/>
              </a:rPr>
              <a:t> </a:t>
            </a:r>
            <a:r>
              <a:rPr lang="cs-CZ" altLang="cs-CZ" sz="2000" dirty="0">
                <a:latin typeface="+mn-lt"/>
              </a:rPr>
              <a:t>určení kritických fází nakládání, čištění, úniků, údržby, odstraňování prázdných obalů,</a:t>
            </a:r>
          </a:p>
          <a:p>
            <a:pPr marL="342900" indent="-342900" algn="just" eaLnBrk="1" hangingPunct="1">
              <a:spcBef>
                <a:spcPts val="600"/>
              </a:spcBef>
              <a:buFont typeface="Arial" panose="020B0604020202020204" pitchFamily="34" charset="0"/>
              <a:buChar char="•"/>
            </a:pPr>
            <a:r>
              <a:rPr lang="cs-CZ" altLang="cs-CZ" sz="2000" dirty="0">
                <a:latin typeface="+mn-lt"/>
              </a:rPr>
              <a:t>bezpečnost na základě chování</a:t>
            </a:r>
          </a:p>
          <a:p>
            <a:pPr marL="342900" indent="-342900" algn="just" eaLnBrk="1" hangingPunct="1">
              <a:spcBef>
                <a:spcPts val="600"/>
              </a:spcBef>
              <a:buFont typeface="Arial" panose="020B0604020202020204" pitchFamily="34" charset="0"/>
              <a:buChar char="•"/>
            </a:pPr>
            <a:r>
              <a:rPr lang="cs-CZ" altLang="cs-CZ" sz="2000" dirty="0">
                <a:latin typeface="+mn-lt"/>
              </a:rPr>
              <a:t>osvědčení nebo dokladu prokazujícího, že školení bylo úspěšně dokončeno;</a:t>
            </a:r>
          </a:p>
        </p:txBody>
      </p:sp>
    </p:spTree>
    <p:extLst>
      <p:ext uri="{BB962C8B-B14F-4D97-AF65-F5344CB8AC3E}">
        <p14:creationId xmlns:p14="http://schemas.microsoft.com/office/powerpoint/2010/main" val="1694007212"/>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9" name="Podnadpis 2">
            <a:extLst>
              <a:ext uri="{FF2B5EF4-FFF2-40B4-BE49-F238E27FC236}">
                <a16:creationId xmlns:a16="http://schemas.microsoft.com/office/drawing/2014/main" id="{F863F7DE-7B4B-4066-AB0C-AD234DA6CEAD}"/>
              </a:ext>
            </a:extLst>
          </p:cNvPr>
          <p:cNvSpPr txBox="1">
            <a:spLocks/>
          </p:cNvSpPr>
          <p:nvPr/>
        </p:nvSpPr>
        <p:spPr bwMode="auto">
          <a:xfrm>
            <a:off x="539552" y="1268413"/>
            <a:ext cx="8352928"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Odborné vzdělávání</a:t>
            </a:r>
          </a:p>
          <a:p>
            <a:pPr algn="just" eaLnBrk="1" hangingPunct="1">
              <a:spcBef>
                <a:spcPts val="600"/>
              </a:spcBef>
            </a:pPr>
            <a:r>
              <a:rPr lang="cs-CZ" altLang="cs-CZ" sz="2000" b="1" dirty="0">
                <a:latin typeface="+mn-lt"/>
              </a:rPr>
              <a:t>skupina B </a:t>
            </a:r>
            <a:r>
              <a:rPr lang="cs-CZ" altLang="cs-CZ" sz="2000" dirty="0" smtClean="0">
                <a:latin typeface="+mn-lt"/>
              </a:rPr>
              <a:t>–</a:t>
            </a:r>
            <a:r>
              <a:rPr lang="cs-CZ" altLang="cs-CZ" sz="2000" b="1" dirty="0" smtClean="0">
                <a:latin typeface="+mn-lt"/>
              </a:rPr>
              <a:t> </a:t>
            </a:r>
            <a:r>
              <a:rPr lang="cs-CZ" altLang="cs-CZ" sz="2000" dirty="0" smtClean="0">
                <a:latin typeface="+mn-lt"/>
              </a:rPr>
              <a:t>Středně </a:t>
            </a:r>
            <a:r>
              <a:rPr lang="cs-CZ" altLang="cs-CZ" sz="2000" dirty="0">
                <a:latin typeface="+mn-lt"/>
              </a:rPr>
              <a:t>pokročilá příprava  pro použití „s vyšším rizikem expozice“. Obecná pro veškerá průmyslová a profesionální použití manipulace s otevřenými směsmi </a:t>
            </a:r>
            <a:r>
              <a:rPr lang="cs-CZ" altLang="cs-CZ" sz="2000" b="1" dirty="0">
                <a:latin typeface="+mn-lt"/>
              </a:rPr>
              <a:t>při teplotě okolí </a:t>
            </a:r>
            <a:r>
              <a:rPr lang="cs-CZ" altLang="cs-CZ" sz="2000" dirty="0">
                <a:latin typeface="+mn-lt"/>
              </a:rPr>
              <a:t>(včetně pěnových tunelů), stříkání v odsávacím boxu, aplikace válečkem, aplikace štětcem, aplikace máčením a poléváním, mechanické následné zpracování (např. řezání) ne zcela ošetřených vychladlých předmětů, čištění a nakládání  s odpady, jakékoli jiné použití s podobnou expozicí dermální a/nebo inhalační cestou</a:t>
            </a:r>
          </a:p>
          <a:p>
            <a:pPr marL="342900" indent="-342900" algn="just" eaLnBrk="1" hangingPunct="1">
              <a:spcBef>
                <a:spcPts val="600"/>
              </a:spcBef>
              <a:buFont typeface="Arial" panose="020B0604020202020204" pitchFamily="34" charset="0"/>
              <a:buChar char="•"/>
            </a:pPr>
            <a:r>
              <a:rPr lang="cs-CZ" altLang="cs-CZ" sz="2000" dirty="0">
                <a:latin typeface="+mn-lt"/>
              </a:rPr>
              <a:t>Odborná  příprava jako u  skupiny A, včetně </a:t>
            </a:r>
          </a:p>
          <a:p>
            <a:pPr marL="342900" indent="-342900" algn="just" eaLnBrk="1" hangingPunct="1">
              <a:spcBef>
                <a:spcPts val="600"/>
              </a:spcBef>
              <a:buFont typeface="Arial" panose="020B0604020202020204" pitchFamily="34" charset="0"/>
              <a:buChar char="•"/>
            </a:pPr>
            <a:r>
              <a:rPr lang="cs-CZ" altLang="cs-CZ" sz="2000" dirty="0">
                <a:latin typeface="+mn-lt"/>
              </a:rPr>
              <a:t>dalších aspektů na základě typů nakládání</a:t>
            </a:r>
          </a:p>
          <a:p>
            <a:pPr marL="342900" indent="-342900" algn="just" eaLnBrk="1" hangingPunct="1">
              <a:spcBef>
                <a:spcPts val="600"/>
              </a:spcBef>
              <a:buFont typeface="Arial" panose="020B0604020202020204" pitchFamily="34" charset="0"/>
              <a:buChar char="•"/>
            </a:pPr>
            <a:r>
              <a:rPr lang="cs-CZ" altLang="cs-CZ" sz="2000" dirty="0">
                <a:latin typeface="+mn-lt"/>
              </a:rPr>
              <a:t>údržby</a:t>
            </a:r>
          </a:p>
          <a:p>
            <a:pPr marL="342900" indent="-342900" algn="just" eaLnBrk="1" hangingPunct="1">
              <a:spcBef>
                <a:spcPts val="600"/>
              </a:spcBef>
              <a:buFont typeface="Arial" panose="020B0604020202020204" pitchFamily="34" charset="0"/>
              <a:buChar char="•"/>
            </a:pPr>
            <a:r>
              <a:rPr lang="cs-CZ" altLang="cs-CZ" sz="2000" dirty="0">
                <a:latin typeface="+mn-lt"/>
              </a:rPr>
              <a:t>řízení změn vyhodnocení stávajících bezpečnostních pokynů — rizika ve vztahu k použitému postupu aplikace</a:t>
            </a:r>
          </a:p>
          <a:p>
            <a:pPr marL="342900" indent="-342900" algn="just" eaLnBrk="1" hangingPunct="1">
              <a:spcBef>
                <a:spcPts val="600"/>
              </a:spcBef>
              <a:buFont typeface="Arial" panose="020B0604020202020204" pitchFamily="34" charset="0"/>
              <a:buChar char="•"/>
            </a:pPr>
            <a:r>
              <a:rPr lang="cs-CZ" altLang="cs-CZ" sz="2000" dirty="0">
                <a:latin typeface="+mn-lt"/>
              </a:rPr>
              <a:t>osvědčení nebo dokladu prokazujícího, že školení bylo úspěšně dokončeno; </a:t>
            </a:r>
          </a:p>
        </p:txBody>
      </p:sp>
    </p:spTree>
    <p:extLst>
      <p:ext uri="{BB962C8B-B14F-4D97-AF65-F5344CB8AC3E}">
        <p14:creationId xmlns:p14="http://schemas.microsoft.com/office/powerpoint/2010/main" val="1238188026"/>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3" name="Podnadpis 2">
            <a:extLst>
              <a:ext uri="{FF2B5EF4-FFF2-40B4-BE49-F238E27FC236}">
                <a16:creationId xmlns:a16="http://schemas.microsoft.com/office/drawing/2014/main" id="{F863F7DE-7B4B-4066-AB0C-AD234DA6CEAD}"/>
              </a:ext>
            </a:extLst>
          </p:cNvPr>
          <p:cNvSpPr txBox="1">
            <a:spLocks/>
          </p:cNvSpPr>
          <p:nvPr/>
        </p:nvSpPr>
        <p:spPr bwMode="auto">
          <a:xfrm>
            <a:off x="251520" y="908720"/>
            <a:ext cx="864096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Odborné vzdělávání</a:t>
            </a:r>
          </a:p>
          <a:p>
            <a:pPr algn="just"/>
            <a:r>
              <a:rPr lang="cs-CZ" sz="2000" b="1" dirty="0">
                <a:latin typeface="+mn-lt"/>
              </a:rPr>
              <a:t>skupina C </a:t>
            </a:r>
            <a:r>
              <a:rPr lang="cs-CZ" sz="2000" dirty="0" smtClean="0">
                <a:latin typeface="+mn-lt"/>
              </a:rPr>
              <a:t>–</a:t>
            </a:r>
            <a:r>
              <a:rPr lang="cs-CZ" sz="2000" b="1" dirty="0" smtClean="0">
                <a:latin typeface="+mn-lt"/>
              </a:rPr>
              <a:t> Pokročilá </a:t>
            </a:r>
            <a:r>
              <a:rPr lang="cs-CZ" sz="2000" b="1" dirty="0">
                <a:latin typeface="+mn-lt"/>
              </a:rPr>
              <a:t>příprava</a:t>
            </a:r>
            <a:r>
              <a:rPr lang="cs-CZ" sz="2000" dirty="0">
                <a:latin typeface="+mn-lt"/>
              </a:rPr>
              <a:t>  „s vysokým rizikem expozice“ – stříkání, máčení, aplikace válečkem atd. za </a:t>
            </a:r>
            <a:r>
              <a:rPr lang="cs-CZ" sz="2000" b="1" dirty="0">
                <a:latin typeface="+mn-lt"/>
              </a:rPr>
              <a:t>zvýšených  teplot</a:t>
            </a:r>
          </a:p>
          <a:p>
            <a:pPr algn="just"/>
            <a:r>
              <a:rPr lang="cs-CZ" sz="2000" dirty="0">
                <a:latin typeface="+mn-lt"/>
              </a:rPr>
              <a:t>Obecná pro veškerá průmyslová a profesionální použití, nakládání s neúplně ošetřenými předměty (např. čerstvě ošetřenými, ještě teplými), aplikace ve slévárenství,  údržba a opravy, které vyžadují přístup k vybavení, otevřené zpracování teplých nebo horkých přípravků (&gt; 45 °C),stříkání v otevřeném prostoru, s omezenou nebo pouze přírodní ventilací (zahrnuje velké průmyslové haly), a vysoce energetické stříkání (např. pěny, elastomery) a jakékoli jiné použití s podobnou expozicí dermální a/nebo inhalační cestou.</a:t>
            </a:r>
          </a:p>
          <a:p>
            <a:pPr algn="just"/>
            <a:endParaRPr lang="cs-CZ" sz="2000" dirty="0">
              <a:latin typeface="+mn-lt"/>
            </a:endParaRPr>
          </a:p>
          <a:p>
            <a:pPr algn="just"/>
            <a:r>
              <a:rPr lang="cs-CZ" sz="2000" dirty="0">
                <a:latin typeface="+mn-lt"/>
              </a:rPr>
              <a:t>Odborná  příprava jako u  skupiny A </a:t>
            </a:r>
            <a:r>
              <a:rPr lang="cs-CZ" sz="2000" dirty="0" err="1">
                <a:latin typeface="+mn-lt"/>
              </a:rPr>
              <a:t>a</a:t>
            </a:r>
            <a:r>
              <a:rPr lang="cs-CZ" sz="2000" dirty="0">
                <a:latin typeface="+mn-lt"/>
              </a:rPr>
              <a:t> B, včetně </a:t>
            </a:r>
          </a:p>
          <a:p>
            <a:pPr marL="285750" indent="-285750" algn="just">
              <a:buFont typeface="Arial" panose="020B0604020202020204" pitchFamily="34" charset="0"/>
              <a:buChar char="•"/>
            </a:pPr>
            <a:r>
              <a:rPr lang="cs-CZ" sz="2000" dirty="0">
                <a:latin typeface="+mn-lt"/>
              </a:rPr>
              <a:t>veškerých dalších osvědčení potřebných pro specifická použití, na něž se vztahuje</a:t>
            </a:r>
          </a:p>
          <a:p>
            <a:pPr marL="285750" indent="-285750" algn="just">
              <a:buFont typeface="Arial" panose="020B0604020202020204" pitchFamily="34" charset="0"/>
              <a:buChar char="•"/>
            </a:pPr>
            <a:r>
              <a:rPr lang="cs-CZ" sz="2000" dirty="0">
                <a:latin typeface="+mn-lt"/>
              </a:rPr>
              <a:t>stříkání mimo stříkací kabinu</a:t>
            </a:r>
          </a:p>
          <a:p>
            <a:pPr marL="285750" indent="-285750" algn="just">
              <a:buFont typeface="Arial" panose="020B0604020202020204" pitchFamily="34" charset="0"/>
              <a:buChar char="•"/>
            </a:pPr>
            <a:r>
              <a:rPr lang="cs-CZ" sz="2000" dirty="0">
                <a:latin typeface="+mn-lt"/>
              </a:rPr>
              <a:t>otevřené zpracování horkých nebo teplých přípravků (&gt; 45 °C)</a:t>
            </a:r>
          </a:p>
          <a:p>
            <a:pPr marL="285750" indent="-285750" algn="just">
              <a:buFont typeface="Arial" panose="020B0604020202020204" pitchFamily="34" charset="0"/>
              <a:buChar char="•"/>
            </a:pPr>
            <a:r>
              <a:rPr lang="cs-CZ" sz="2000" dirty="0">
                <a:latin typeface="+mn-lt"/>
              </a:rPr>
              <a:t>osvědčení nebo dokladu prokazujícího, že školení bylo úspěšně dokončeno. </a:t>
            </a:r>
          </a:p>
        </p:txBody>
      </p:sp>
    </p:spTree>
    <p:extLst>
      <p:ext uri="{BB962C8B-B14F-4D97-AF65-F5344CB8AC3E}">
        <p14:creationId xmlns:p14="http://schemas.microsoft.com/office/powerpoint/2010/main" val="1548410685"/>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1259632" y="404664"/>
            <a:ext cx="6480720" cy="461665"/>
          </a:xfrm>
          <a:prstGeom prst="rect">
            <a:avLst/>
          </a:prstGeom>
          <a:noFill/>
        </p:spPr>
        <p:txBody>
          <a:bodyPr wrap="square" rtlCol="0">
            <a:spAutoFit/>
          </a:bodyPr>
          <a:lstStyle/>
          <a:p>
            <a:r>
              <a:rPr lang="cs-CZ" sz="2400" b="1" dirty="0">
                <a:solidFill>
                  <a:srgbClr val="0070C0"/>
                </a:solidFill>
                <a:latin typeface="+mn-lt"/>
              </a:rPr>
              <a:t>Chemické látky a směsi </a:t>
            </a:r>
            <a:r>
              <a:rPr lang="cs-CZ" sz="2400" b="1" dirty="0" smtClean="0">
                <a:solidFill>
                  <a:srgbClr val="0070C0"/>
                </a:solidFill>
                <a:latin typeface="+mn-lt"/>
              </a:rPr>
              <a:t>– odpovědné nakládání</a:t>
            </a:r>
            <a:endParaRPr lang="cs-CZ" sz="2400" b="1" dirty="0">
              <a:solidFill>
                <a:srgbClr val="0070C0"/>
              </a:solidFill>
              <a:latin typeface="+mn-lt"/>
            </a:endParaRPr>
          </a:p>
        </p:txBody>
      </p:sp>
      <p:sp>
        <p:nvSpPr>
          <p:cNvPr id="3" name="Podnadpis 2">
            <a:extLst>
              <a:ext uri="{FF2B5EF4-FFF2-40B4-BE49-F238E27FC236}">
                <a16:creationId xmlns:a16="http://schemas.microsoft.com/office/drawing/2014/main" id="{F863F7DE-7B4B-4066-AB0C-AD234DA6CEAD}"/>
              </a:ext>
            </a:extLst>
          </p:cNvPr>
          <p:cNvSpPr txBox="1">
            <a:spLocks/>
          </p:cNvSpPr>
          <p:nvPr/>
        </p:nvSpPr>
        <p:spPr bwMode="auto">
          <a:xfrm>
            <a:off x="251520" y="1052736"/>
            <a:ext cx="4769566"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r>
              <a:rPr lang="cs-CZ" sz="2000" b="1" dirty="0">
                <a:latin typeface="+mn-lt"/>
              </a:rPr>
              <a:t>Naše výrobky s diisokyanáty </a:t>
            </a:r>
          </a:p>
          <a:p>
            <a:endParaRPr lang="cs-CZ" sz="2000" dirty="0">
              <a:latin typeface="+mn-lt"/>
            </a:endParaRPr>
          </a:p>
          <a:p>
            <a:r>
              <a:rPr lang="cs-CZ" sz="2000" b="1" dirty="0">
                <a:latin typeface="+mn-lt"/>
              </a:rPr>
              <a:t>Vlastnosti:</a:t>
            </a:r>
          </a:p>
          <a:p>
            <a:pPr algn="just"/>
            <a:r>
              <a:rPr lang="cs-CZ" sz="2000" b="1" dirty="0">
                <a:latin typeface="+mn-lt"/>
              </a:rPr>
              <a:t>SANAKRYL 2K PUR</a:t>
            </a:r>
            <a:r>
              <a:rPr lang="cs-CZ" sz="2000" dirty="0">
                <a:latin typeface="+mn-lt"/>
              </a:rPr>
              <a:t> je dvousložková vodou ředitelná nátěrová hmota na bázi disperze organických a anorganických pigmentů a plniv, vodou ředitelné akrylátové pryskyřice, alifatického isokyanátu a speciálních aditiv. Nátěry vynikají vysokým dlouhodobým leskem, výbornou povětrnostní stálostí, odolností mechanickému opotřebení, odolností vůči chemikáliím a rozpouštědlům. Nátěry hmotou </a:t>
            </a:r>
            <a:r>
              <a:rPr lang="cs-CZ" sz="2000" b="1" dirty="0">
                <a:latin typeface="+mn-lt"/>
              </a:rPr>
              <a:t>SANAKRYL 2K PUR</a:t>
            </a:r>
            <a:r>
              <a:rPr lang="cs-CZ" sz="2000" dirty="0">
                <a:latin typeface="+mn-lt"/>
              </a:rPr>
              <a:t> vyhovují hygienickým požadavkům na výrobky určené pro styk s potravinami. Email je dodáván i v matném provedení</a:t>
            </a:r>
            <a:r>
              <a:rPr lang="cs-CZ" sz="2000" dirty="0" smtClean="0">
                <a:latin typeface="+mn-lt"/>
              </a:rPr>
              <a:t>.</a:t>
            </a:r>
            <a:endParaRPr lang="cs-CZ" sz="2000" dirty="0">
              <a:latin typeface="+mn-lt"/>
            </a:endParaRPr>
          </a:p>
        </p:txBody>
      </p:sp>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1052735"/>
            <a:ext cx="3528392" cy="5017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8422167"/>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Nadpis 2"/>
          <p:cNvSpPr txBox="1">
            <a:spLocks/>
          </p:cNvSpPr>
          <p:nvPr/>
        </p:nvSpPr>
        <p:spPr>
          <a:xfrm>
            <a:off x="2771800" y="404664"/>
            <a:ext cx="3312368" cy="567655"/>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3200" b="1" dirty="0" smtClean="0">
                <a:latin typeface="+mn-lt"/>
              </a:rPr>
              <a:t>SANAKRYL 2K </a:t>
            </a:r>
            <a:r>
              <a:rPr lang="cs-CZ" sz="3200" b="1" dirty="0" smtClean="0">
                <a:latin typeface="+mn-lt"/>
              </a:rPr>
              <a:t>PUR</a:t>
            </a:r>
            <a:endParaRPr lang="cs-CZ" sz="3200" b="1" dirty="0">
              <a:latin typeface="+mn-lt"/>
            </a:endParaRPr>
          </a:p>
        </p:txBody>
      </p:sp>
      <p:sp>
        <p:nvSpPr>
          <p:cNvPr id="5" name="Zástupný symbol pro obsah 1"/>
          <p:cNvSpPr txBox="1">
            <a:spLocks/>
          </p:cNvSpPr>
          <p:nvPr/>
        </p:nvSpPr>
        <p:spPr>
          <a:xfrm>
            <a:off x="356089" y="836712"/>
            <a:ext cx="8455269" cy="5256584"/>
          </a:xfrm>
          <a:prstGeom prst="rect">
            <a:avLst/>
          </a:prstGeom>
        </p:spPr>
        <p:txBody>
          <a:bodyPr/>
          <a:lst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pPr>
            <a:r>
              <a:rPr lang="cs-CZ" sz="2000" b="1" i="1" dirty="0" smtClean="0">
                <a:solidFill>
                  <a:schemeClr val="tx1"/>
                </a:solidFill>
              </a:rPr>
              <a:t>Oblast použití:</a:t>
            </a:r>
            <a:endParaRPr lang="cs-CZ" sz="2000" b="1" dirty="0" smtClean="0">
              <a:solidFill>
                <a:schemeClr val="tx1"/>
              </a:solidFill>
            </a:endParaRPr>
          </a:p>
          <a:p>
            <a:pPr marL="0" indent="0" algn="just">
              <a:lnSpc>
                <a:spcPct val="100000"/>
              </a:lnSpc>
            </a:pPr>
            <a:r>
              <a:rPr lang="cs-CZ" sz="2000" b="1" dirty="0" smtClean="0"/>
              <a:t>SANAKRYL 2K PUR</a:t>
            </a:r>
            <a:r>
              <a:rPr lang="cs-CZ" sz="2000" dirty="0" smtClean="0"/>
              <a:t> je určen zejména pro průmyslové vrchní dekorativní nátěry kovových povrchů zejména silničních a stavebních strojů, strojírenských výrobků, dopravních prostředků, lodí, ocelových konstrukcí, kontejnerů, sil, zásobníků, pro vrchní nátěry v prostředí s vysokou korozní agresivitou atmosféry a v agresivním prostředí chemického, petrochemického průmyslu a energetiky a pro nátěry v potravinářském průmyslu. Dále je možno jej použít pro nátěry objemově stálého dřeva, dřevotřískových a </a:t>
            </a:r>
            <a:r>
              <a:rPr lang="cs-CZ" sz="2000" dirty="0" smtClean="0"/>
              <a:t>dřevoštěpkových </a:t>
            </a:r>
            <a:r>
              <a:rPr lang="cs-CZ" sz="2000" dirty="0" smtClean="0"/>
              <a:t>desek a také dokonale vyzrálého betonu. Pro základní antikorozní nátěry je nutné použít </a:t>
            </a:r>
            <a:r>
              <a:rPr lang="cs-CZ" sz="2000" b="1" dirty="0" smtClean="0"/>
              <a:t>SANAKRYL antikor EP</a:t>
            </a:r>
            <a:r>
              <a:rPr lang="cs-CZ" sz="2000" dirty="0" smtClean="0"/>
              <a:t> nebo </a:t>
            </a:r>
            <a:r>
              <a:rPr lang="cs-CZ" sz="2000" b="1" dirty="0" smtClean="0"/>
              <a:t>SANAKRYL antikor AK</a:t>
            </a:r>
            <a:r>
              <a:rPr lang="cs-CZ" sz="2000" dirty="0" smtClean="0"/>
              <a:t>.</a:t>
            </a:r>
          </a:p>
          <a:p>
            <a:pPr marL="0" indent="0" algn="just">
              <a:lnSpc>
                <a:spcPct val="100000"/>
              </a:lnSpc>
            </a:pPr>
            <a:r>
              <a:rPr lang="cs-CZ" sz="2000" b="1" dirty="0" smtClean="0"/>
              <a:t>SANAKRYL 2K PUR</a:t>
            </a:r>
            <a:r>
              <a:rPr lang="cs-CZ" sz="2000" dirty="0" smtClean="0"/>
              <a:t> je určen zejména pro vysokotlaké bezvzduchové a vzduchové stříkání, lze jej však aplikovat i štětcem nebo válečkem. Nanáší se při teplotě 12 – 30 °C na připravený podklad nejdříve 24 hodin po nanesení základního nátěru. </a:t>
            </a:r>
            <a:r>
              <a:rPr lang="cs-CZ" sz="2000" u="sng" dirty="0" smtClean="0"/>
              <a:t>Maximální tloušťka mokrého filmu je 150 </a:t>
            </a:r>
            <a:r>
              <a:rPr lang="cs-CZ" sz="2000" u="sng" dirty="0" err="1" smtClean="0"/>
              <a:t>μm</a:t>
            </a:r>
            <a:r>
              <a:rPr lang="cs-CZ" sz="2000" u="sng" dirty="0" smtClean="0"/>
              <a:t>.</a:t>
            </a:r>
            <a:r>
              <a:rPr lang="cs-CZ" sz="2000" dirty="0" smtClean="0"/>
              <a:t> Nátěr je možné přisoušet při teplotě 40 – 60 °C (pozor – nad 45 °C je nutné školení pro skupinu C – Pokročilá příprava). Nářadí a zařízení je nutné ihned po ukončení práce umýt vodou.</a:t>
            </a:r>
          </a:p>
          <a:p>
            <a:pPr marL="0" indent="0">
              <a:lnSpc>
                <a:spcPct val="100000"/>
              </a:lnSpc>
            </a:pPr>
            <a:endParaRPr lang="cs-CZ" sz="2000" dirty="0" smtClean="0"/>
          </a:p>
          <a:p>
            <a:endParaRPr lang="cs-CZ" dirty="0"/>
          </a:p>
        </p:txBody>
      </p:sp>
    </p:spTree>
    <p:extLst>
      <p:ext uri="{BB962C8B-B14F-4D97-AF65-F5344CB8AC3E}">
        <p14:creationId xmlns:p14="http://schemas.microsoft.com/office/powerpoint/2010/main" val="4271002079"/>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Nadpis 2"/>
          <p:cNvSpPr txBox="1">
            <a:spLocks/>
          </p:cNvSpPr>
          <p:nvPr/>
        </p:nvSpPr>
        <p:spPr>
          <a:xfrm>
            <a:off x="2771800" y="404664"/>
            <a:ext cx="3312368" cy="567655"/>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3200" b="1" dirty="0" smtClean="0">
                <a:latin typeface="+mn-lt"/>
              </a:rPr>
              <a:t>SANAKRYL </a:t>
            </a:r>
            <a:r>
              <a:rPr lang="cs-CZ" sz="3200" b="1" dirty="0" smtClean="0">
                <a:latin typeface="+mn-lt"/>
              </a:rPr>
              <a:t>2K PUR</a:t>
            </a:r>
            <a:endParaRPr lang="cs-CZ" sz="3200" b="1" dirty="0">
              <a:latin typeface="+mn-lt"/>
            </a:endParaRPr>
          </a:p>
        </p:txBody>
      </p:sp>
      <p:sp>
        <p:nvSpPr>
          <p:cNvPr id="6" name="Zástupný symbol pro obsah 1"/>
          <p:cNvSpPr txBox="1">
            <a:spLocks/>
          </p:cNvSpPr>
          <p:nvPr/>
        </p:nvSpPr>
        <p:spPr>
          <a:xfrm>
            <a:off x="395536" y="1196752"/>
            <a:ext cx="8455269" cy="4248472"/>
          </a:xfrm>
          <a:prstGeom prst="rect">
            <a:avLst/>
          </a:prstGeom>
        </p:spPr>
        <p:txBody>
          <a:bodyPr/>
          <a:lst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pPr>
            <a:r>
              <a:rPr lang="cs-CZ" sz="2000" b="1" i="1" dirty="0" smtClean="0"/>
              <a:t>Bezpečnost a hygiena při práci:</a:t>
            </a:r>
            <a:endParaRPr lang="cs-CZ" sz="2000" dirty="0" smtClean="0"/>
          </a:p>
          <a:p>
            <a:pPr marL="0" indent="0" algn="just">
              <a:lnSpc>
                <a:spcPct val="100000"/>
              </a:lnSpc>
            </a:pPr>
            <a:r>
              <a:rPr lang="cs-CZ" sz="2000" b="1" dirty="0" smtClean="0"/>
              <a:t>Složka A: </a:t>
            </a:r>
            <a:r>
              <a:rPr lang="cs-CZ" sz="2000" dirty="0" smtClean="0"/>
              <a:t>není klasifikována jako nebezpečná. Obsahuje 2,4,7,9-tetrametyldec-5-in-4,7-diol [ES: 204-809-1]. Může vyvolat alergickou reakci. Na vyžádání je k dispozici bezpečnostní list. Pozor! Při postřiku se mohou vytvářet nebezpečné respirabilní kapičky. Nevdechujte aerosoly nebo mlhu. Při dodržování základních hygienických pravidel neohrožuje zdraví. Při práci je vhodné používat vhodný pracovní oděv, rukavice a ochranné brýle. Potřísněnou pokožku umyjte vodou a mýdlem, oči v případě zasažení bezodkladně vymývejte velkým množstvím vody. Pokud dráždění nepřestane, vyhledejte lékařskou pomoc. V případě požití vypijte asi 0,5 l vlažné vody s 10 rozdrcenými tabletami živočišného uhlí, v případě obtíží vyhledejte lékařskou pomoc. Nevyvolávejte zvracení. </a:t>
            </a:r>
          </a:p>
          <a:p>
            <a:pPr marL="0" indent="0">
              <a:lnSpc>
                <a:spcPct val="100000"/>
              </a:lnSpc>
            </a:pPr>
            <a:r>
              <a:rPr lang="cs-CZ" sz="2000" b="1" dirty="0" smtClean="0"/>
              <a:t>Podrobnější údaje jsou uvedeny v Bezpečnostním listu výrobku</a:t>
            </a:r>
            <a:endParaRPr lang="cs-CZ" sz="2000" b="1" dirty="0"/>
          </a:p>
        </p:txBody>
      </p:sp>
    </p:spTree>
    <p:extLst>
      <p:ext uri="{BB962C8B-B14F-4D97-AF65-F5344CB8AC3E}">
        <p14:creationId xmlns:p14="http://schemas.microsoft.com/office/powerpoint/2010/main" val="2471540732"/>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Nadpis 2"/>
          <p:cNvSpPr txBox="1">
            <a:spLocks/>
          </p:cNvSpPr>
          <p:nvPr/>
        </p:nvSpPr>
        <p:spPr>
          <a:xfrm>
            <a:off x="2771800" y="404664"/>
            <a:ext cx="3312368" cy="567655"/>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3200" b="1" dirty="0" smtClean="0">
                <a:latin typeface="+mn-lt"/>
              </a:rPr>
              <a:t>SANAKRYL </a:t>
            </a:r>
            <a:r>
              <a:rPr lang="cs-CZ" sz="3200" b="1" dirty="0" smtClean="0">
                <a:latin typeface="+mn-lt"/>
              </a:rPr>
              <a:t>2K PUR</a:t>
            </a:r>
            <a:endParaRPr lang="cs-CZ" sz="3200" b="1" dirty="0">
              <a:latin typeface="+mn-lt"/>
            </a:endParaRPr>
          </a:p>
        </p:txBody>
      </p:sp>
      <p:sp>
        <p:nvSpPr>
          <p:cNvPr id="5" name="Zástupný symbol pro obsah 1"/>
          <p:cNvSpPr txBox="1">
            <a:spLocks/>
          </p:cNvSpPr>
          <p:nvPr/>
        </p:nvSpPr>
        <p:spPr>
          <a:xfrm>
            <a:off x="395536" y="764704"/>
            <a:ext cx="8496944" cy="5328592"/>
          </a:xfrm>
          <a:prstGeom prst="rect">
            <a:avLst/>
          </a:prstGeom>
        </p:spPr>
        <p:txBody>
          <a:bodyPr/>
          <a:lstStyle>
            <a:lvl1pPr marL="342900" indent="-342900" algn="l" defTabSz="449263" rtl="0" eaLnBrk="0" fontAlgn="base" hangingPunct="0">
              <a:lnSpc>
                <a:spcPct val="90000"/>
              </a:lnSpc>
              <a:spcBef>
                <a:spcPts val="750"/>
              </a:spcBef>
              <a:spcAft>
                <a:spcPct val="0"/>
              </a:spcAft>
              <a:buClr>
                <a:srgbClr val="000000"/>
              </a:buClr>
              <a:buSzPct val="100000"/>
              <a:buFont typeface="Times New Roman" panose="02020603050405020304" pitchFamily="18" charset="0"/>
              <a:defRPr sz="2100" kern="1200">
                <a:solidFill>
                  <a:srgbClr val="000000"/>
                </a:solidFill>
                <a:latin typeface="+mn-lt"/>
                <a:ea typeface="+mn-ea"/>
                <a:cs typeface="+mn-cs"/>
              </a:defRPr>
            </a:lvl1pPr>
            <a:lvl2pPr marL="742950" indent="-28575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kern="1200">
                <a:solidFill>
                  <a:srgbClr val="000000"/>
                </a:solidFill>
                <a:latin typeface="+mn-lt"/>
                <a:ea typeface="+mn-ea"/>
                <a:cs typeface="+mn-cs"/>
              </a:defRPr>
            </a:lvl2pPr>
            <a:lvl3pPr marL="11430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500" kern="1200">
                <a:solidFill>
                  <a:srgbClr val="000000"/>
                </a:solidFill>
                <a:latin typeface="+mn-lt"/>
                <a:ea typeface="+mn-ea"/>
                <a:cs typeface="+mn-cs"/>
              </a:defRPr>
            </a:lvl3pPr>
            <a:lvl4pPr marL="16002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4pPr>
            <a:lvl5pPr marL="2057400" indent="-228600" algn="l" defTabSz="449263" rtl="0" eaLnBrk="0" fontAlgn="base" hangingPunct="0">
              <a:lnSpc>
                <a:spcPct val="90000"/>
              </a:lnSpc>
              <a:spcBef>
                <a:spcPts val="375"/>
              </a:spcBef>
              <a:spcAft>
                <a:spcPct val="0"/>
              </a:spcAft>
              <a:buClr>
                <a:srgbClr val="000000"/>
              </a:buClr>
              <a:buSzPct val="100000"/>
              <a:buFont typeface="Times New Roman" panose="02020603050405020304" pitchFamily="18" charset="0"/>
              <a:defRPr sz="13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pPr>
            <a:r>
              <a:rPr lang="cs-CZ" sz="2000" b="1" i="1" dirty="0" smtClean="0"/>
              <a:t>Bezpečnost a hygiena při práci:</a:t>
            </a:r>
            <a:endParaRPr lang="cs-CZ" sz="2000" dirty="0" smtClean="0"/>
          </a:p>
          <a:p>
            <a:pPr marL="0" indent="0" algn="just">
              <a:lnSpc>
                <a:spcPct val="100000"/>
              </a:lnSpc>
            </a:pPr>
            <a:r>
              <a:rPr lang="cs-CZ" sz="2000" b="1" dirty="0" smtClean="0"/>
              <a:t>Složka B: </a:t>
            </a:r>
            <a:r>
              <a:rPr lang="cs-CZ" sz="2000" dirty="0" smtClean="0"/>
              <a:t>je klasifikována jako nebezpečná. </a:t>
            </a:r>
            <a:r>
              <a:rPr lang="cs-CZ" sz="2000" b="1" dirty="0" smtClean="0"/>
              <a:t>Obsahuje isokyanáty</a:t>
            </a:r>
            <a:r>
              <a:rPr lang="cs-CZ" sz="2000" dirty="0" smtClean="0"/>
              <a:t>, </a:t>
            </a:r>
            <a:r>
              <a:rPr lang="cs-CZ" sz="2000" dirty="0" err="1" smtClean="0"/>
              <a:t>polyoxyetylen</a:t>
            </a:r>
            <a:r>
              <a:rPr lang="cs-CZ" sz="2000" dirty="0" smtClean="0"/>
              <a:t> </a:t>
            </a:r>
            <a:r>
              <a:rPr lang="cs-CZ" sz="2000" dirty="0" err="1" smtClean="0"/>
              <a:t>tridecyleter</a:t>
            </a:r>
            <a:r>
              <a:rPr lang="cs-CZ" sz="2000" dirty="0" smtClean="0"/>
              <a:t> fosfát a </a:t>
            </a:r>
            <a:r>
              <a:rPr lang="cs-CZ" sz="2000" dirty="0" err="1" smtClean="0"/>
              <a:t>epoxypropoxypropyltrimetoxysilan</a:t>
            </a:r>
            <a:r>
              <a:rPr lang="cs-CZ" sz="2000" dirty="0" smtClean="0"/>
              <a:t>. Toxický při vdechování. Způsobuje vážné poškození očí. Může vyvolat alergickou kožní reakci. Škodlivý pro vodní organismy, s dlouhodobými účinky. Zamezte vdechování par/aerosolů. Používejte pouze venku nebo v dobře větraných prostorách. Používejte ochranné rukavice/ochranný oděv/ochranné brýle/obličejový štít. PŘI ZASAŽENÍ OČÍ: Několik minut opatrně vyplachujte vodou. Vyjměte kontaktní čočky, jsou-li nasazeny a pokud je lze vyjmout snadno. Pokračujte ve vyplachování. Okamžitě volejte TOXIKOLOGICKÉ INFORMAČNÍ STŘEDISKO/lékaře. PŘI STYKU S KŮŽÍ: Omyjte velkým množstvím vody a mýdla. Přeneste osobu na čerstvý vzduch a ponechte ji v poloze usnadňující dýchání. Skladujte na dobře větraném místě. Uchovávejte obal těsně uzavřený. Skladujte uzamčené. Odstraňte obsah/obal spálením ve spalovně nebezpečného odpadu nebo uložením na skládkách nebezpečného odpadu. </a:t>
            </a:r>
          </a:p>
          <a:p>
            <a:pPr marL="0" indent="0">
              <a:lnSpc>
                <a:spcPct val="100000"/>
              </a:lnSpc>
            </a:pPr>
            <a:r>
              <a:rPr lang="cs-CZ" sz="2000" b="1" dirty="0" smtClean="0"/>
              <a:t>Podrobnější údaje jsou uvedeny v Bezpečnostním listu výrobku.</a:t>
            </a:r>
            <a:endParaRPr lang="cs-CZ" sz="2000" b="1" dirty="0"/>
          </a:p>
        </p:txBody>
      </p:sp>
    </p:spTree>
    <p:extLst>
      <p:ext uri="{BB962C8B-B14F-4D97-AF65-F5344CB8AC3E}">
        <p14:creationId xmlns:p14="http://schemas.microsoft.com/office/powerpoint/2010/main" val="2798936240"/>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4" name="Podnadpis 2">
            <a:extLst>
              <a:ext uri="{FF2B5EF4-FFF2-40B4-BE49-F238E27FC236}">
                <a16:creationId xmlns:a16="http://schemas.microsoft.com/office/drawing/2014/main" id="{F863F7DE-7B4B-4066-AB0C-AD234DA6CEAD}"/>
              </a:ext>
            </a:extLst>
          </p:cNvPr>
          <p:cNvSpPr txBox="1">
            <a:spLocks/>
          </p:cNvSpPr>
          <p:nvPr/>
        </p:nvSpPr>
        <p:spPr bwMode="auto">
          <a:xfrm>
            <a:off x="539552" y="1268413"/>
            <a:ext cx="8352928"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Diisokyanáty </a:t>
            </a:r>
          </a:p>
          <a:p>
            <a:pPr marL="342900" indent="-342900" algn="just" eaLnBrk="1" hangingPunct="1">
              <a:spcBef>
                <a:spcPts val="600"/>
              </a:spcBef>
              <a:buFont typeface="Arial" panose="020B0604020202020204" pitchFamily="34" charset="0"/>
              <a:buChar char="•"/>
            </a:pPr>
            <a:r>
              <a:rPr lang="cs-CZ" altLang="cs-CZ" sz="2000" dirty="0">
                <a:latin typeface="+mn-lt"/>
              </a:rPr>
              <a:t>Jsou většinou kapaliny, které po reakci s polyoly vytváří polyuretanové polymery, kde se téměř veškeré diisokyanátové skupiny chemickou reakcí začlení do polymerního řetězce a v řádu desítek sekund již zreagovaný produkt neobsahuje nebezpečné koncentrace diisokyanátů</a:t>
            </a:r>
          </a:p>
          <a:p>
            <a:pPr marL="342900" indent="-342900" algn="just" eaLnBrk="1" hangingPunct="1">
              <a:spcBef>
                <a:spcPts val="600"/>
              </a:spcBef>
              <a:buFont typeface="Arial" panose="020B0604020202020204" pitchFamily="34" charset="0"/>
              <a:buChar char="•"/>
            </a:pPr>
            <a:r>
              <a:rPr lang="cs-CZ" altLang="cs-CZ" sz="2000" dirty="0">
                <a:solidFill>
                  <a:srgbClr val="000000"/>
                </a:solidFill>
                <a:latin typeface="+mn-lt"/>
              </a:rPr>
              <a:t>Nebezpečí pro člověka představují hlavně nezreagované diisokyanáty při vdechování (aerosol, prach, plyn a jako zplodiny hoření) kdy mohou vyvolat následující příznaky:</a:t>
            </a:r>
          </a:p>
          <a:p>
            <a:pPr marL="1085850" lvl="1" indent="-342900" algn="just" eaLnBrk="1" hangingPunct="1">
              <a:spcBef>
                <a:spcPts val="600"/>
              </a:spcBef>
              <a:buFont typeface="Arial" panose="020B0604020202020204" pitchFamily="34" charset="0"/>
              <a:buChar char="•"/>
            </a:pPr>
            <a:r>
              <a:rPr lang="cs-CZ" altLang="cs-CZ" sz="2000" b="1" dirty="0">
                <a:solidFill>
                  <a:srgbClr val="000000"/>
                </a:solidFill>
                <a:latin typeface="+mn-lt"/>
              </a:rPr>
              <a:t>Akutní</a:t>
            </a:r>
            <a:r>
              <a:rPr lang="cs-CZ" altLang="cs-CZ" sz="2000" dirty="0">
                <a:solidFill>
                  <a:srgbClr val="000000"/>
                </a:solidFill>
                <a:latin typeface="+mn-lt"/>
              </a:rPr>
              <a:t>: silné alergické reakce, anafylaktický šok, dráždění očí a dýchacích cest, potíže s dýcháním</a:t>
            </a:r>
          </a:p>
          <a:p>
            <a:pPr marL="1085850" lvl="1" indent="-342900" algn="just" eaLnBrk="1" hangingPunct="1">
              <a:spcBef>
                <a:spcPts val="600"/>
              </a:spcBef>
              <a:buFont typeface="Arial" panose="020B0604020202020204" pitchFamily="34" charset="0"/>
              <a:buChar char="•"/>
            </a:pPr>
            <a:r>
              <a:rPr lang="cs-CZ" altLang="cs-CZ" sz="2000" b="1" dirty="0">
                <a:solidFill>
                  <a:srgbClr val="000000"/>
                </a:solidFill>
                <a:latin typeface="+mn-lt"/>
              </a:rPr>
              <a:t>Chronické</a:t>
            </a:r>
            <a:r>
              <a:rPr lang="cs-CZ" altLang="cs-CZ" sz="2000" dirty="0">
                <a:solidFill>
                  <a:srgbClr val="000000"/>
                </a:solidFill>
                <a:latin typeface="+mn-lt"/>
              </a:rPr>
              <a:t>: vznik astmatu, kožní vyrážky, potíže s dýcháním, rakovina</a:t>
            </a:r>
          </a:p>
          <a:p>
            <a:pPr marL="342900" indent="-342900" algn="just" eaLnBrk="1" hangingPunct="1">
              <a:spcBef>
                <a:spcPts val="600"/>
              </a:spcBef>
              <a:buFont typeface="Arial" panose="020B0604020202020204" pitchFamily="34" charset="0"/>
              <a:buChar char="•"/>
            </a:pPr>
            <a:r>
              <a:rPr lang="cs-CZ" altLang="cs-CZ" sz="2000" dirty="0">
                <a:solidFill>
                  <a:srgbClr val="000000"/>
                </a:solidFill>
                <a:latin typeface="+mn-lt"/>
              </a:rPr>
              <a:t>Počátek respiračních příznaků se může dostavit s několikahodinovým opožděním po kontaktu. U senzibilovaných osob se může projevit nadměrná reakce i na minimální koncentrace MDI.</a:t>
            </a:r>
          </a:p>
        </p:txBody>
      </p:sp>
    </p:spTree>
    <p:extLst>
      <p:ext uri="{BB962C8B-B14F-4D97-AF65-F5344CB8AC3E}">
        <p14:creationId xmlns:p14="http://schemas.microsoft.com/office/powerpoint/2010/main" val="764088105"/>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5" name="Podnadpis 2">
            <a:extLst>
              <a:ext uri="{FF2B5EF4-FFF2-40B4-BE49-F238E27FC236}">
                <a16:creationId xmlns:a16="http://schemas.microsoft.com/office/drawing/2014/main" id="{F863F7DE-7B4B-4066-AB0C-AD234DA6CEAD}"/>
              </a:ext>
            </a:extLst>
          </p:cNvPr>
          <p:cNvSpPr txBox="1">
            <a:spLocks/>
          </p:cNvSpPr>
          <p:nvPr/>
        </p:nvSpPr>
        <p:spPr bwMode="auto">
          <a:xfrm>
            <a:off x="395536" y="1185470"/>
            <a:ext cx="8496944" cy="4711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Diisokyanáty – struktura a základní legislativní požadavky</a:t>
            </a:r>
          </a:p>
          <a:p>
            <a:pPr>
              <a:spcAft>
                <a:spcPts val="105"/>
              </a:spcAft>
            </a:pPr>
            <a:endParaRPr lang="cs-CZ" sz="2000" dirty="0">
              <a:solidFill>
                <a:srgbClr val="000000"/>
              </a:solidFill>
              <a:latin typeface="+mn-lt"/>
              <a:ea typeface="Times New Roman" panose="02020603050405020304" pitchFamily="18" charset="0"/>
            </a:endParaRPr>
          </a:p>
          <a:p>
            <a:pPr algn="just">
              <a:spcAft>
                <a:spcPts val="105"/>
              </a:spcAft>
            </a:pPr>
            <a:r>
              <a:rPr lang="cs-CZ" sz="2000" dirty="0">
                <a:solidFill>
                  <a:srgbClr val="000000"/>
                </a:solidFill>
                <a:latin typeface="+mn-lt"/>
                <a:ea typeface="Times New Roman" panose="02020603050405020304" pitchFamily="18" charset="0"/>
              </a:rPr>
              <a:t>Nesmí se používat jako samotné látky, jako složky jiných látek nebo ve směsích pro průmyslové a profesionální použití pokud: </a:t>
            </a:r>
          </a:p>
          <a:p>
            <a:pPr marL="450215" algn="just">
              <a:spcAft>
                <a:spcPts val="105"/>
              </a:spcAft>
            </a:pPr>
            <a:r>
              <a:rPr lang="cs-CZ" sz="2000" dirty="0">
                <a:solidFill>
                  <a:srgbClr val="000000"/>
                </a:solidFill>
                <a:latin typeface="+mn-lt"/>
                <a:ea typeface="Times New Roman" panose="02020603050405020304" pitchFamily="18" charset="0"/>
              </a:rPr>
              <a:t>a) koncentrace diisokyanátů jednotlivě a dohromady není nižší než 0,1 % hm. nebo </a:t>
            </a:r>
          </a:p>
          <a:p>
            <a:pPr marL="450215" algn="just">
              <a:spcAft>
                <a:spcPts val="105"/>
              </a:spcAft>
            </a:pPr>
            <a:r>
              <a:rPr lang="cs-CZ" sz="2000" dirty="0">
                <a:solidFill>
                  <a:srgbClr val="000000"/>
                </a:solidFill>
                <a:latin typeface="+mn-lt"/>
                <a:ea typeface="Times New Roman" panose="02020603050405020304" pitchFamily="18" charset="0"/>
              </a:rPr>
              <a:t>b) </a:t>
            </a:r>
            <a:r>
              <a:rPr lang="cs-CZ" sz="2000" b="1" dirty="0">
                <a:solidFill>
                  <a:srgbClr val="000000"/>
                </a:solidFill>
                <a:latin typeface="+mn-lt"/>
                <a:ea typeface="Times New Roman" panose="02020603050405020304" pitchFamily="18" charset="0"/>
              </a:rPr>
              <a:t>zaměstnavatel nezajistí</a:t>
            </a:r>
            <a:r>
              <a:rPr lang="cs-CZ" sz="2000" dirty="0">
                <a:solidFill>
                  <a:srgbClr val="000000"/>
                </a:solidFill>
                <a:latin typeface="+mn-lt"/>
                <a:ea typeface="Times New Roman" panose="02020603050405020304" pitchFamily="18" charset="0"/>
              </a:rPr>
              <a:t>, aby průmysloví nebo profesionální uživatelé před použitím látky nebo směsi úspěšně absolvovali </a:t>
            </a:r>
            <a:r>
              <a:rPr lang="cs-CZ" sz="2000" b="1" dirty="0">
                <a:solidFill>
                  <a:srgbClr val="000000"/>
                </a:solidFill>
                <a:latin typeface="+mn-lt"/>
                <a:ea typeface="Times New Roman" panose="02020603050405020304" pitchFamily="18" charset="0"/>
              </a:rPr>
              <a:t>odbornou přípravu </a:t>
            </a:r>
            <a:r>
              <a:rPr lang="cs-CZ" sz="2000" dirty="0">
                <a:solidFill>
                  <a:srgbClr val="000000"/>
                </a:solidFill>
                <a:latin typeface="+mn-lt"/>
                <a:ea typeface="Times New Roman" panose="02020603050405020304" pitchFamily="18" charset="0"/>
              </a:rPr>
              <a:t>o bezpečném používání diisokyanátů prostřednictvím OZO (odborně způsobilé osoby v oblasti hodnocení  rizik).</a:t>
            </a:r>
          </a:p>
          <a:p>
            <a:pPr marL="450215">
              <a:spcAft>
                <a:spcPts val="105"/>
              </a:spcAft>
            </a:pPr>
            <a:endParaRPr lang="cs-CZ" altLang="cs-CZ" sz="2000" dirty="0">
              <a:solidFill>
                <a:srgbClr val="000000"/>
              </a:solidFill>
              <a:latin typeface="+mn-lt"/>
            </a:endParaRPr>
          </a:p>
          <a:p>
            <a:pPr eaLnBrk="1" hangingPunct="1">
              <a:spcBef>
                <a:spcPct val="20000"/>
              </a:spcBef>
            </a:pPr>
            <a:r>
              <a:rPr lang="cs-CZ" altLang="cs-CZ" sz="2000" b="1" dirty="0">
                <a:solidFill>
                  <a:srgbClr val="0070C0"/>
                </a:solidFill>
                <a:latin typeface="+mn-lt"/>
              </a:rPr>
              <a:t>Důvod:  </a:t>
            </a:r>
            <a:r>
              <a:rPr lang="cs-CZ" altLang="cs-CZ" sz="2000" dirty="0">
                <a:latin typeface="+mn-lt"/>
              </a:rPr>
              <a:t>počet nemocí z povolání v EU cca 5 tisíc/rok</a:t>
            </a:r>
          </a:p>
          <a:p>
            <a:pPr eaLnBrk="1" hangingPunct="1">
              <a:spcBef>
                <a:spcPct val="20000"/>
              </a:spcBef>
            </a:pPr>
            <a:endParaRPr lang="cs-CZ" altLang="cs-CZ" sz="2000" dirty="0">
              <a:latin typeface="+mn-lt"/>
            </a:endParaRPr>
          </a:p>
          <a:p>
            <a:pPr eaLnBrk="1" hangingPunct="1">
              <a:spcBef>
                <a:spcPct val="20000"/>
              </a:spcBef>
            </a:pPr>
            <a:r>
              <a:rPr lang="cs-CZ" altLang="cs-CZ" sz="2000" b="1" dirty="0">
                <a:solidFill>
                  <a:srgbClr val="0070C0"/>
                </a:solidFill>
                <a:latin typeface="+mn-lt"/>
              </a:rPr>
              <a:t>zkratka MDI = </a:t>
            </a:r>
            <a:r>
              <a:rPr lang="cs-CZ" altLang="cs-CZ" sz="2000" dirty="0" err="1">
                <a:latin typeface="+mn-lt"/>
              </a:rPr>
              <a:t>Methylene</a:t>
            </a:r>
            <a:r>
              <a:rPr lang="cs-CZ" altLang="cs-CZ" sz="2000" dirty="0">
                <a:latin typeface="+mn-lt"/>
              </a:rPr>
              <a:t> </a:t>
            </a:r>
            <a:r>
              <a:rPr lang="cs-CZ" altLang="cs-CZ" sz="2000" dirty="0" err="1">
                <a:latin typeface="+mn-lt"/>
              </a:rPr>
              <a:t>diphenyl</a:t>
            </a:r>
            <a:r>
              <a:rPr lang="cs-CZ" altLang="cs-CZ" sz="2000" dirty="0">
                <a:latin typeface="+mn-lt"/>
              </a:rPr>
              <a:t> </a:t>
            </a:r>
            <a:r>
              <a:rPr lang="cs-CZ" altLang="cs-CZ" sz="2000" dirty="0" err="1">
                <a:latin typeface="+mn-lt"/>
              </a:rPr>
              <a:t>diisocyanate</a:t>
            </a:r>
            <a:r>
              <a:rPr lang="cs-CZ" altLang="cs-CZ" sz="2000" dirty="0">
                <a:latin typeface="+mn-lt"/>
              </a:rPr>
              <a:t> (</a:t>
            </a:r>
            <a:r>
              <a:rPr lang="cs-CZ" altLang="cs-CZ" sz="2000" dirty="0" err="1">
                <a:latin typeface="+mn-lt"/>
              </a:rPr>
              <a:t>metylendifenyldiisokyanát</a:t>
            </a:r>
            <a:r>
              <a:rPr lang="cs-CZ" altLang="cs-CZ" sz="2000" dirty="0" smtClean="0">
                <a:latin typeface="+mn-lt"/>
              </a:rPr>
              <a:t>)</a:t>
            </a:r>
            <a:endParaRPr lang="cs-CZ" altLang="cs-CZ" sz="2000" dirty="0">
              <a:latin typeface="+mn-lt"/>
            </a:endParaRPr>
          </a:p>
        </p:txBody>
      </p:sp>
    </p:spTree>
    <p:extLst>
      <p:ext uri="{BB962C8B-B14F-4D97-AF65-F5344CB8AC3E}">
        <p14:creationId xmlns:p14="http://schemas.microsoft.com/office/powerpoint/2010/main" val="86607758"/>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404664"/>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4" name="Podnadpis 2">
            <a:extLst>
              <a:ext uri="{FF2B5EF4-FFF2-40B4-BE49-F238E27FC236}">
                <a16:creationId xmlns:a16="http://schemas.microsoft.com/office/drawing/2014/main" id="{F863F7DE-7B4B-4066-AB0C-AD234DA6CEAD}"/>
              </a:ext>
            </a:extLst>
          </p:cNvPr>
          <p:cNvSpPr txBox="1">
            <a:spLocks/>
          </p:cNvSpPr>
          <p:nvPr/>
        </p:nvSpPr>
        <p:spPr bwMode="auto">
          <a:xfrm>
            <a:off x="539552" y="836712"/>
            <a:ext cx="8352928" cy="5232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Další požadavky</a:t>
            </a:r>
          </a:p>
          <a:p>
            <a:pPr marL="342900" indent="-342900" eaLnBrk="1" hangingPunct="1">
              <a:spcBef>
                <a:spcPct val="20000"/>
              </a:spcBef>
              <a:buFont typeface="Arial" panose="020B0604020202020204" pitchFamily="34" charset="0"/>
              <a:buChar char="•"/>
            </a:pPr>
            <a:endParaRPr lang="cs-CZ" altLang="cs-CZ" sz="2000" dirty="0">
              <a:latin typeface="+mn-lt"/>
            </a:endParaRPr>
          </a:p>
          <a:p>
            <a:pPr algn="just" eaLnBrk="1" hangingPunct="1">
              <a:spcBef>
                <a:spcPct val="20000"/>
              </a:spcBef>
            </a:pPr>
            <a:r>
              <a:rPr lang="cs-CZ" altLang="cs-CZ" sz="2000" b="1" dirty="0">
                <a:latin typeface="+mn-lt"/>
              </a:rPr>
              <a:t>Zajistit, a případně autorizovaným měřením ověřit, zda jsou na pracovišti plněny přípustné expoziční limity</a:t>
            </a:r>
          </a:p>
          <a:p>
            <a:pPr marL="342900" indent="-342900" algn="just" eaLnBrk="1" hangingPunct="1">
              <a:spcBef>
                <a:spcPct val="20000"/>
              </a:spcBef>
              <a:buFont typeface="Arial" panose="020B0604020202020204" pitchFamily="34" charset="0"/>
              <a:buChar char="•"/>
            </a:pPr>
            <a:r>
              <a:rPr lang="cs-CZ" altLang="cs-CZ" sz="2000" b="1" kern="0" dirty="0">
                <a:solidFill>
                  <a:srgbClr val="0070C0"/>
                </a:solidFill>
                <a:latin typeface="+mn-lt"/>
              </a:rPr>
              <a:t>Přípustné expoziční limity (PEL) </a:t>
            </a:r>
            <a:r>
              <a:rPr lang="cs-CZ" altLang="cs-CZ" sz="2000" dirty="0">
                <a:latin typeface="+mn-lt"/>
              </a:rPr>
              <a:t>jsou celosměnové (8 hodin) časově vážené průměry koncentrací CHLS v pracovním ovzduší, jimž mohou být vystaveni zaměstnanci při osmihodinové pracovní době, aniž by u nich došlo i při celoživotní pracovní expozici k poškození zdraví, pracovní schopnosti a výkonnosti. </a:t>
            </a:r>
          </a:p>
          <a:p>
            <a:pPr marL="342900" indent="-342900" algn="just" eaLnBrk="1" hangingPunct="1">
              <a:spcBef>
                <a:spcPct val="20000"/>
              </a:spcBef>
              <a:buFont typeface="Arial" panose="020B0604020202020204" pitchFamily="34" charset="0"/>
              <a:buChar char="•"/>
            </a:pPr>
            <a:r>
              <a:rPr lang="cs-CZ" altLang="cs-CZ" sz="2000" b="1" kern="0" dirty="0">
                <a:solidFill>
                  <a:srgbClr val="0070C0"/>
                </a:solidFill>
                <a:latin typeface="+mn-lt"/>
              </a:rPr>
              <a:t>Přípustné koncentrace (</a:t>
            </a:r>
            <a:r>
              <a:rPr lang="cs-CZ" altLang="cs-CZ" sz="2000" b="1" kern="0" dirty="0" smtClean="0">
                <a:solidFill>
                  <a:srgbClr val="0070C0"/>
                </a:solidFill>
                <a:latin typeface="+mn-lt"/>
              </a:rPr>
              <a:t>NPK–P) </a:t>
            </a:r>
            <a:r>
              <a:rPr lang="cs-CZ" altLang="cs-CZ" sz="2000" dirty="0">
                <a:latin typeface="+mn-lt"/>
              </a:rPr>
              <a:t>jsou povolené  výkyvy koncentrace CHLS nad PEL. Musí být v průběhu směny kompenzovány jejím poklesem tak, aby nebyla hodnota přípustného expozičního limitu překročena. </a:t>
            </a:r>
          </a:p>
          <a:p>
            <a:pPr marL="342900" indent="-342900" algn="just">
              <a:buFont typeface="Arial" panose="020B0604020202020204" pitchFamily="34" charset="0"/>
              <a:buChar char="•"/>
            </a:pPr>
            <a:r>
              <a:rPr lang="cs-CZ" sz="2000" b="1" kern="0" dirty="0">
                <a:solidFill>
                  <a:srgbClr val="0070C0"/>
                </a:solidFill>
                <a:latin typeface="+mn-lt"/>
              </a:rPr>
              <a:t>LC</a:t>
            </a:r>
            <a:r>
              <a:rPr lang="cs-CZ" sz="2000" b="1" kern="0" baseline="-25000" dirty="0">
                <a:solidFill>
                  <a:srgbClr val="0070C0"/>
                </a:solidFill>
                <a:latin typeface="+mn-lt"/>
              </a:rPr>
              <a:t>50</a:t>
            </a:r>
            <a:r>
              <a:rPr lang="cs-CZ" sz="2000" b="1" kern="0" dirty="0">
                <a:solidFill>
                  <a:srgbClr val="0070C0"/>
                </a:solidFill>
                <a:latin typeface="+mn-lt"/>
              </a:rPr>
              <a:t> </a:t>
            </a:r>
            <a:r>
              <a:rPr lang="cs-CZ" sz="2000" kern="0" dirty="0">
                <a:latin typeface="+mn-lt"/>
              </a:rPr>
              <a:t>(</a:t>
            </a:r>
            <a:r>
              <a:rPr lang="cs-CZ" sz="2000" kern="0" dirty="0" err="1">
                <a:latin typeface="+mn-lt"/>
              </a:rPr>
              <a:t>lethal</a:t>
            </a:r>
            <a:r>
              <a:rPr lang="cs-CZ" sz="2000" kern="0" dirty="0">
                <a:latin typeface="+mn-lt"/>
              </a:rPr>
              <a:t> </a:t>
            </a:r>
            <a:r>
              <a:rPr lang="cs-CZ" sz="2000" kern="0" dirty="0" err="1">
                <a:latin typeface="+mn-lt"/>
              </a:rPr>
              <a:t>concentration</a:t>
            </a:r>
            <a:r>
              <a:rPr lang="cs-CZ" sz="2000" kern="0" dirty="0">
                <a:latin typeface="+mn-lt"/>
              </a:rPr>
              <a:t>) je koncentrace, která zapříčiní úhyn 50 % testovacích organismů ve zvoleném časovém úseku</a:t>
            </a:r>
          </a:p>
          <a:p>
            <a:pPr marL="342900" indent="-342900" algn="just">
              <a:buFont typeface="Arial" panose="020B0604020202020204" pitchFamily="34" charset="0"/>
              <a:buChar char="•"/>
            </a:pPr>
            <a:r>
              <a:rPr lang="cs-CZ" sz="2000" b="1" kern="0" dirty="0">
                <a:solidFill>
                  <a:srgbClr val="0070C0"/>
                </a:solidFill>
                <a:latin typeface="+mn-lt"/>
              </a:rPr>
              <a:t>LOAEL </a:t>
            </a:r>
            <a:r>
              <a:rPr lang="cs-CZ" sz="2000" kern="0" dirty="0">
                <a:solidFill>
                  <a:srgbClr val="000000"/>
                </a:solidFill>
                <a:latin typeface="+mn-lt"/>
              </a:rPr>
              <a:t>(</a:t>
            </a:r>
            <a:r>
              <a:rPr lang="cs-CZ" sz="2000" kern="0" dirty="0" err="1">
                <a:solidFill>
                  <a:srgbClr val="000000"/>
                </a:solidFill>
                <a:latin typeface="+mn-lt"/>
              </a:rPr>
              <a:t>lowest</a:t>
            </a:r>
            <a:r>
              <a:rPr lang="cs-CZ" sz="2000" kern="0" dirty="0">
                <a:solidFill>
                  <a:srgbClr val="000000"/>
                </a:solidFill>
                <a:latin typeface="+mn-lt"/>
              </a:rPr>
              <a:t> </a:t>
            </a:r>
            <a:r>
              <a:rPr lang="cs-CZ" sz="2000" kern="0" dirty="0" err="1">
                <a:solidFill>
                  <a:srgbClr val="000000"/>
                </a:solidFill>
                <a:latin typeface="+mn-lt"/>
              </a:rPr>
              <a:t>observable</a:t>
            </a:r>
            <a:r>
              <a:rPr lang="cs-CZ" sz="2000" kern="0" dirty="0">
                <a:solidFill>
                  <a:srgbClr val="000000"/>
                </a:solidFill>
                <a:latin typeface="+mn-lt"/>
              </a:rPr>
              <a:t> </a:t>
            </a:r>
            <a:r>
              <a:rPr lang="cs-CZ" sz="2000" kern="0" dirty="0" err="1">
                <a:solidFill>
                  <a:srgbClr val="000000"/>
                </a:solidFill>
                <a:latin typeface="+mn-lt"/>
              </a:rPr>
              <a:t>adverse</a:t>
            </a:r>
            <a:r>
              <a:rPr lang="cs-CZ" sz="2000" kern="0" dirty="0">
                <a:solidFill>
                  <a:srgbClr val="000000"/>
                </a:solidFill>
                <a:latin typeface="+mn-lt"/>
              </a:rPr>
              <a:t> </a:t>
            </a:r>
            <a:r>
              <a:rPr lang="cs-CZ" sz="2000" kern="0" dirty="0" err="1">
                <a:solidFill>
                  <a:srgbClr val="000000"/>
                </a:solidFill>
                <a:latin typeface="+mn-lt"/>
              </a:rPr>
              <a:t>effect</a:t>
            </a:r>
            <a:r>
              <a:rPr lang="cs-CZ" sz="2000" kern="0" dirty="0">
                <a:solidFill>
                  <a:srgbClr val="000000"/>
                </a:solidFill>
                <a:latin typeface="+mn-lt"/>
              </a:rPr>
              <a:t> </a:t>
            </a:r>
            <a:r>
              <a:rPr lang="cs-CZ" sz="2000" kern="0" dirty="0" err="1">
                <a:solidFill>
                  <a:srgbClr val="000000"/>
                </a:solidFill>
                <a:latin typeface="+mn-lt"/>
              </a:rPr>
              <a:t>level</a:t>
            </a:r>
            <a:r>
              <a:rPr lang="cs-CZ" sz="2000" kern="0" dirty="0">
                <a:solidFill>
                  <a:srgbClr val="000000"/>
                </a:solidFill>
                <a:latin typeface="+mn-lt"/>
              </a:rPr>
              <a:t>) je nejnižší koncentrace pozorovaného nepříznivého </a:t>
            </a:r>
            <a:r>
              <a:rPr lang="cs-CZ" sz="2000" kern="0" dirty="0" smtClean="0">
                <a:solidFill>
                  <a:srgbClr val="000000"/>
                </a:solidFill>
                <a:latin typeface="+mn-lt"/>
              </a:rPr>
              <a:t>účinku</a:t>
            </a:r>
            <a:endParaRPr lang="cs-CZ" altLang="cs-CZ" sz="2000" dirty="0">
              <a:latin typeface="+mn-lt"/>
            </a:endParaRPr>
          </a:p>
        </p:txBody>
      </p:sp>
    </p:spTree>
    <p:extLst>
      <p:ext uri="{BB962C8B-B14F-4D97-AF65-F5344CB8AC3E}">
        <p14:creationId xmlns:p14="http://schemas.microsoft.com/office/powerpoint/2010/main" val="3408542662"/>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260648"/>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5" name="Podnadpis 2">
            <a:extLst>
              <a:ext uri="{FF2B5EF4-FFF2-40B4-BE49-F238E27FC236}">
                <a16:creationId xmlns:a16="http://schemas.microsoft.com/office/drawing/2014/main" id="{F863F7DE-7B4B-4066-AB0C-AD234DA6CEAD}"/>
              </a:ext>
            </a:extLst>
          </p:cNvPr>
          <p:cNvSpPr txBox="1">
            <a:spLocks/>
          </p:cNvSpPr>
          <p:nvPr/>
        </p:nvSpPr>
        <p:spPr bwMode="auto">
          <a:xfrm>
            <a:off x="323528" y="692696"/>
            <a:ext cx="8568952" cy="5416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Další požadavky</a:t>
            </a:r>
          </a:p>
          <a:p>
            <a:pPr eaLnBrk="1" hangingPunct="1">
              <a:spcBef>
                <a:spcPct val="20000"/>
              </a:spcBef>
            </a:pPr>
            <a:r>
              <a:rPr lang="cs-CZ" altLang="cs-CZ" sz="2000" b="1" dirty="0">
                <a:latin typeface="+mn-lt"/>
              </a:rPr>
              <a:t>Kategorizace prací a lékařské prohlídky</a:t>
            </a:r>
          </a:p>
          <a:p>
            <a:pPr algn="just" eaLnBrk="1" hangingPunct="1">
              <a:spcBef>
                <a:spcPct val="20000"/>
              </a:spcBef>
            </a:pPr>
            <a:r>
              <a:rPr lang="cs-CZ" altLang="cs-CZ" sz="2000" dirty="0">
                <a:latin typeface="+mn-lt"/>
              </a:rPr>
              <a:t>2.21. Isokyanáty bez ohledu na kategorii práce</a:t>
            </a:r>
          </a:p>
          <a:p>
            <a:pPr algn="just" eaLnBrk="1" hangingPunct="1">
              <a:spcBef>
                <a:spcPct val="20000"/>
              </a:spcBef>
            </a:pPr>
            <a:r>
              <a:rPr lang="cs-CZ" altLang="cs-CZ" sz="2000" dirty="0">
                <a:latin typeface="+mn-lt"/>
              </a:rPr>
              <a:t>A. Nemoci vylučující zdravotní způsobilost k práci, zejména</a:t>
            </a:r>
          </a:p>
          <a:p>
            <a:pPr lvl="1" algn="just" eaLnBrk="1" hangingPunct="1">
              <a:spcBef>
                <a:spcPct val="20000"/>
              </a:spcBef>
              <a:buFont typeface="Arial" panose="020B0604020202020204" pitchFamily="34" charset="0"/>
              <a:buChar char="•"/>
            </a:pPr>
            <a:r>
              <a:rPr lang="cs-CZ" altLang="cs-CZ" sz="2000" dirty="0">
                <a:latin typeface="+mn-lt"/>
              </a:rPr>
              <a:t>1. prokázaná přecitlivělost na některý z isokyanátů,</a:t>
            </a:r>
          </a:p>
          <a:p>
            <a:pPr lvl="1" algn="just" eaLnBrk="1" hangingPunct="1">
              <a:spcBef>
                <a:spcPct val="20000"/>
              </a:spcBef>
              <a:buFont typeface="Arial" panose="020B0604020202020204" pitchFamily="34" charset="0"/>
              <a:buChar char="•"/>
            </a:pPr>
            <a:r>
              <a:rPr lang="cs-CZ" altLang="cs-CZ" sz="2000" dirty="0">
                <a:latin typeface="+mn-lt"/>
              </a:rPr>
              <a:t>2. prognosticky závažné nemoci dýchacího systému, včetně alergických.</a:t>
            </a:r>
          </a:p>
          <a:p>
            <a:pPr algn="just" eaLnBrk="1" hangingPunct="1">
              <a:spcBef>
                <a:spcPct val="20000"/>
              </a:spcBef>
            </a:pPr>
            <a:r>
              <a:rPr lang="cs-CZ" altLang="cs-CZ" sz="2000" dirty="0">
                <a:latin typeface="+mn-lt"/>
              </a:rPr>
              <a:t>B. Nemoci, u kterých lze posuzovanou osobu uznat za zdravotně způsobilou k práci na základě závěru odborného vyšetření, zejména</a:t>
            </a:r>
          </a:p>
          <a:p>
            <a:pPr lvl="1" algn="just" eaLnBrk="1" hangingPunct="1">
              <a:spcBef>
                <a:spcPct val="20000"/>
              </a:spcBef>
              <a:buFont typeface="Arial" panose="020B0604020202020204" pitchFamily="34" charset="0"/>
              <a:buChar char="•"/>
            </a:pPr>
            <a:r>
              <a:rPr lang="cs-CZ" altLang="cs-CZ" sz="2000" dirty="0">
                <a:latin typeface="+mn-lt"/>
              </a:rPr>
              <a:t>1. chronické nemoci dýchacího systému,</a:t>
            </a:r>
          </a:p>
          <a:p>
            <a:pPr lvl="1" algn="just" eaLnBrk="1" hangingPunct="1">
              <a:spcBef>
                <a:spcPct val="20000"/>
              </a:spcBef>
              <a:buFont typeface="Arial" panose="020B0604020202020204" pitchFamily="34" charset="0"/>
              <a:buChar char="•"/>
            </a:pPr>
            <a:r>
              <a:rPr lang="cs-CZ" altLang="cs-CZ" sz="2000" dirty="0">
                <a:latin typeface="+mn-lt"/>
              </a:rPr>
              <a:t>2. alergické kožní nemoci,</a:t>
            </a:r>
          </a:p>
          <a:p>
            <a:pPr lvl="1" algn="just" eaLnBrk="1" hangingPunct="1">
              <a:spcBef>
                <a:spcPct val="20000"/>
              </a:spcBef>
              <a:buFont typeface="Arial" panose="020B0604020202020204" pitchFamily="34" charset="0"/>
              <a:buChar char="•"/>
            </a:pPr>
            <a:r>
              <a:rPr lang="cs-CZ" altLang="cs-CZ" sz="2000" dirty="0">
                <a:latin typeface="+mn-lt"/>
              </a:rPr>
              <a:t>3. závažné kardiální nemoci s levostrannou dekompenzací.</a:t>
            </a:r>
          </a:p>
          <a:p>
            <a:pPr algn="just" eaLnBrk="1" hangingPunct="1">
              <a:spcBef>
                <a:spcPct val="20000"/>
              </a:spcBef>
            </a:pPr>
            <a:r>
              <a:rPr lang="cs-CZ" altLang="cs-CZ" sz="2000" dirty="0">
                <a:latin typeface="+mn-lt"/>
              </a:rPr>
              <a:t>Vstupní / výstupní prohlídka: základní vyšetření, spirometrie, RTG hrudníku</a:t>
            </a:r>
          </a:p>
          <a:p>
            <a:pPr algn="just" eaLnBrk="1" hangingPunct="1">
              <a:spcBef>
                <a:spcPct val="20000"/>
              </a:spcBef>
            </a:pPr>
            <a:r>
              <a:rPr lang="cs-CZ" altLang="cs-CZ" sz="2000" dirty="0">
                <a:latin typeface="+mn-lt"/>
              </a:rPr>
              <a:t>Periodická prohlídka: základní vyšetření, spirometrie</a:t>
            </a:r>
          </a:p>
          <a:p>
            <a:pPr lvl="1" algn="just" eaLnBrk="1" hangingPunct="1">
              <a:spcBef>
                <a:spcPct val="20000"/>
              </a:spcBef>
              <a:buFont typeface="Arial" panose="020B0604020202020204" pitchFamily="34" charset="0"/>
              <a:buChar char="•"/>
            </a:pPr>
            <a:r>
              <a:rPr lang="cs-CZ" altLang="cs-CZ" sz="2000" dirty="0">
                <a:latin typeface="+mn-lt"/>
              </a:rPr>
              <a:t>poprvé za 3 měsíce po nástupu k výkonu práce s izokyanáty, dále </a:t>
            </a:r>
            <a:r>
              <a:rPr lang="cs-CZ" altLang="cs-CZ" sz="2000" dirty="0" smtClean="0">
                <a:latin typeface="+mn-lt"/>
              </a:rPr>
              <a:t>1 × </a:t>
            </a:r>
            <a:r>
              <a:rPr lang="cs-CZ" altLang="cs-CZ" sz="2000" dirty="0">
                <a:latin typeface="+mn-lt"/>
              </a:rPr>
              <a:t>ročně</a:t>
            </a:r>
          </a:p>
          <a:p>
            <a:pPr algn="just" eaLnBrk="1" hangingPunct="1">
              <a:spcBef>
                <a:spcPct val="20000"/>
              </a:spcBef>
            </a:pPr>
            <a:r>
              <a:rPr lang="cs-CZ" altLang="cs-CZ" sz="2000" dirty="0">
                <a:latin typeface="+mn-lt"/>
              </a:rPr>
              <a:t>Následné prohlídky: nejsou vyžadovány</a:t>
            </a:r>
            <a:endParaRPr lang="cs-CZ" altLang="cs-CZ" sz="1100" dirty="0">
              <a:latin typeface="+mn-lt"/>
            </a:endParaRPr>
          </a:p>
        </p:txBody>
      </p:sp>
    </p:spTree>
    <p:extLst>
      <p:ext uri="{BB962C8B-B14F-4D97-AF65-F5344CB8AC3E}">
        <p14:creationId xmlns:p14="http://schemas.microsoft.com/office/powerpoint/2010/main" val="3562876274"/>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4" name="Rectangle 3"/>
          <p:cNvSpPr txBox="1">
            <a:spLocks noChangeArrowheads="1"/>
          </p:cNvSpPr>
          <p:nvPr/>
        </p:nvSpPr>
        <p:spPr bwMode="auto">
          <a:xfrm>
            <a:off x="597159" y="908720"/>
            <a:ext cx="7857700" cy="1800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270000" indent="-270000" algn="l" rtl="0" eaLnBrk="1" fontAlgn="base" hangingPunct="1">
              <a:lnSpc>
                <a:spcPts val="1800"/>
              </a:lnSpc>
              <a:spcBef>
                <a:spcPts val="900"/>
              </a:spcBef>
              <a:spcAft>
                <a:spcPct val="0"/>
              </a:spcAft>
              <a:buClr>
                <a:srgbClr val="1E2A63"/>
              </a:buClr>
              <a:buSzPct val="100000"/>
              <a:buFont typeface="Wingdings" pitchFamily="2" charset="2"/>
              <a:buChar char="n"/>
              <a:defRPr lang="de-DE" sz="1600" dirty="0" smtClean="0">
                <a:solidFill>
                  <a:srgbClr val="000000"/>
                </a:solidFill>
                <a:latin typeface="+mn-lt"/>
                <a:ea typeface="+mn-ea"/>
                <a:cs typeface="+mn-cs"/>
              </a:defRPr>
            </a:lvl1pPr>
            <a:lvl2pPr marL="540000" indent="-270000" algn="l" rtl="0" eaLnBrk="1" fontAlgn="base" hangingPunct="1">
              <a:lnSpc>
                <a:spcPts val="1800"/>
              </a:lnSpc>
              <a:spcBef>
                <a:spcPts val="900"/>
              </a:spcBef>
              <a:spcAft>
                <a:spcPct val="0"/>
              </a:spcAft>
              <a:buClr>
                <a:srgbClr val="1E2A63"/>
              </a:buClr>
              <a:buSzPct val="100000"/>
              <a:buFont typeface="Arial" pitchFamily="34" charset="0"/>
              <a:buChar char="●"/>
              <a:defRPr lang="de-DE" sz="1600" dirty="0" smtClean="0">
                <a:solidFill>
                  <a:srgbClr val="000000"/>
                </a:solidFill>
                <a:latin typeface="+mn-lt"/>
                <a:ea typeface="+mn-ea"/>
                <a:cs typeface="+mn-cs"/>
              </a:defRPr>
            </a:lvl2pPr>
            <a:lvl3pPr marL="810000" indent="-270000" algn="l" rtl="0" eaLnBrk="1" fontAlgn="base" hangingPunct="1">
              <a:lnSpc>
                <a:spcPts val="1800"/>
              </a:lnSpc>
              <a:spcBef>
                <a:spcPts val="900"/>
              </a:spcBef>
              <a:spcAft>
                <a:spcPct val="0"/>
              </a:spcAft>
              <a:buClr>
                <a:srgbClr val="1E2A63"/>
              </a:buClr>
              <a:buSzPct val="100000"/>
              <a:buFont typeface="Arial" pitchFamily="34" charset="0"/>
              <a:buChar char="–"/>
              <a:defRPr lang="de-DE" sz="1600" dirty="0" smtClean="0">
                <a:solidFill>
                  <a:srgbClr val="000000"/>
                </a:solidFill>
                <a:latin typeface="+mn-lt"/>
                <a:ea typeface="+mn-ea"/>
                <a:cs typeface="+mn-cs"/>
              </a:defRPr>
            </a:lvl3pPr>
            <a:lvl4pPr marL="1079500" indent="-270000" algn="l" rtl="0" eaLnBrk="1" fontAlgn="base" hangingPunct="1">
              <a:lnSpc>
                <a:spcPts val="1800"/>
              </a:lnSpc>
              <a:spcBef>
                <a:spcPts val="900"/>
              </a:spcBef>
              <a:spcAft>
                <a:spcPct val="0"/>
              </a:spcAft>
              <a:buClr>
                <a:srgbClr val="1E2A63"/>
              </a:buClr>
              <a:buSzPct val="100000"/>
              <a:buFont typeface="Arial" pitchFamily="34" charset="0"/>
              <a:buChar char="○"/>
              <a:defRPr lang="de-DE" sz="1600" dirty="0" smtClean="0">
                <a:solidFill>
                  <a:srgbClr val="000000"/>
                </a:solidFill>
                <a:latin typeface="+mn-lt"/>
                <a:ea typeface="+mn-ea"/>
                <a:cs typeface="+mn-cs"/>
              </a:defRPr>
            </a:lvl4pPr>
            <a:lvl5pPr marL="1350000" indent="-271463" algn="l" rtl="0" eaLnBrk="1" fontAlgn="base" hangingPunct="1">
              <a:lnSpc>
                <a:spcPts val="1800"/>
              </a:lnSpc>
              <a:spcBef>
                <a:spcPts val="900"/>
              </a:spcBef>
              <a:spcAft>
                <a:spcPct val="0"/>
              </a:spcAft>
              <a:buClr>
                <a:srgbClr val="1E2A63"/>
              </a:buClr>
              <a:buSzPct val="100000"/>
              <a:buFont typeface="Wingdings" pitchFamily="2" charset="2"/>
              <a:buChar char="Ø"/>
              <a:defRPr lang="de-DE" sz="1600" dirty="0">
                <a:solidFill>
                  <a:srgbClr val="000000"/>
                </a:solidFill>
                <a:latin typeface="+mn-lt"/>
                <a:ea typeface="+mn-ea"/>
                <a:cs typeface="+mn-cs"/>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lvl="1" indent="-742950" algn="just">
              <a:buFontTx/>
              <a:buNone/>
            </a:pPr>
            <a:r>
              <a:rPr lang="cs-CZ" altLang="cs-CZ" sz="2000" kern="0" dirty="0"/>
              <a:t>PEL </a:t>
            </a:r>
            <a:r>
              <a:rPr lang="cs-CZ" sz="2000" kern="0" dirty="0"/>
              <a:t>přípustný expoziční limit.</a:t>
            </a:r>
            <a:endParaRPr lang="cs-CZ" altLang="cs-CZ" sz="2000" kern="0" dirty="0"/>
          </a:p>
          <a:p>
            <a:pPr algn="just">
              <a:buFont typeface="Monotype Sorts"/>
              <a:buNone/>
            </a:pPr>
            <a:r>
              <a:rPr lang="cs-CZ" sz="2000" kern="0" dirty="0"/>
              <a:t>NPK-P – nejvyšší přípustná koncentrace.</a:t>
            </a:r>
            <a:r>
              <a:rPr lang="cs-CZ" altLang="cs-CZ" sz="2000" kern="0" dirty="0"/>
              <a:t> </a:t>
            </a:r>
          </a:p>
          <a:p>
            <a:pPr algn="just">
              <a:buFont typeface="Monotype Sorts"/>
              <a:buNone/>
            </a:pPr>
            <a:r>
              <a:rPr lang="cs-CZ" altLang="cs-CZ" sz="2000" kern="0" dirty="0"/>
              <a:t>DNEL – </a:t>
            </a:r>
            <a:r>
              <a:rPr lang="cs-CZ" sz="2000" kern="0" dirty="0"/>
              <a:t>odvozená úroveň, při které nedochází k nepříznivým účinkům; je to úroveň expozice látkou, nad kterou by lidé neměli být vystaveni. Nařízení REACH je definuje jako úrovně expozice, pod nimiž látka nepoškozuje lidské zdraví.</a:t>
            </a:r>
            <a:endParaRPr lang="cs-CZ" altLang="cs-CZ" sz="2000" kern="0" dirty="0"/>
          </a:p>
          <a:p>
            <a:pPr lvl="1">
              <a:buFontTx/>
              <a:buNone/>
            </a:pPr>
            <a:endParaRPr lang="cs-CZ" altLang="cs-CZ" sz="2000" kern="0" dirty="0"/>
          </a:p>
        </p:txBody>
      </p:sp>
      <p:grpSp>
        <p:nvGrpSpPr>
          <p:cNvPr id="3" name="Skupina 2"/>
          <p:cNvGrpSpPr/>
          <p:nvPr/>
        </p:nvGrpSpPr>
        <p:grpSpPr>
          <a:xfrm>
            <a:off x="228246" y="2780927"/>
            <a:ext cx="8664234" cy="3279891"/>
            <a:chOff x="228246" y="3224601"/>
            <a:chExt cx="8664234" cy="1977228"/>
          </a:xfrm>
        </p:grpSpPr>
        <p:sp>
          <p:nvSpPr>
            <p:cNvPr id="7" name="Zástupný symbol pro obsah 1"/>
            <p:cNvSpPr txBox="1">
              <a:spLocks/>
            </p:cNvSpPr>
            <p:nvPr/>
          </p:nvSpPr>
          <p:spPr bwMode="auto">
            <a:xfrm>
              <a:off x="283552" y="3224601"/>
              <a:ext cx="7772400" cy="4203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cs-CZ" b="1" kern="0" dirty="0"/>
                <a:t>NV 361/2007 Sb</a:t>
              </a:r>
              <a:r>
                <a:rPr lang="cs-CZ" b="1" kern="0" dirty="0" smtClean="0"/>
                <a:t>.</a:t>
              </a:r>
              <a:endParaRPr lang="cs-CZ" b="1" kern="0" dirty="0"/>
            </a:p>
          </p:txBody>
        </p:sp>
        <p:pic>
          <p:nvPicPr>
            <p:cNvPr id="8" name="Obráze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246" y="3688389"/>
              <a:ext cx="8663986" cy="842628"/>
            </a:xfrm>
            <a:prstGeom prst="rect">
              <a:avLst/>
            </a:prstGeom>
          </p:spPr>
        </p:pic>
        <p:pic>
          <p:nvPicPr>
            <p:cNvPr id="9" name="Obrázek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552" y="4700502"/>
              <a:ext cx="8608679" cy="501327"/>
            </a:xfrm>
            <a:prstGeom prst="rect">
              <a:avLst/>
            </a:prstGeom>
          </p:spPr>
        </p:pic>
        <p:pic>
          <p:nvPicPr>
            <p:cNvPr id="10" name="Obrázek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3552" y="4485741"/>
              <a:ext cx="8608928" cy="259830"/>
            </a:xfrm>
            <a:prstGeom prst="rect">
              <a:avLst/>
            </a:prstGeom>
          </p:spPr>
        </p:pic>
      </p:grpSp>
    </p:spTree>
    <p:extLst>
      <p:ext uri="{BB962C8B-B14F-4D97-AF65-F5344CB8AC3E}">
        <p14:creationId xmlns:p14="http://schemas.microsoft.com/office/powerpoint/2010/main" val="3941212917"/>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611560" y="836712"/>
            <a:ext cx="2218196"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2000" b="1" dirty="0" smtClean="0">
                <a:solidFill>
                  <a:srgbClr val="0070C0"/>
                </a:solidFill>
                <a:latin typeface="+mn-lt"/>
              </a:rPr>
              <a:t>Úroveň rizika</a:t>
            </a:r>
            <a:endParaRPr lang="cs-CZ" sz="2000" dirty="0">
              <a:latin typeface="+mn-lt"/>
            </a:endParaRPr>
          </a:p>
        </p:txBody>
      </p:sp>
      <p:grpSp>
        <p:nvGrpSpPr>
          <p:cNvPr id="12" name="Skupina 11"/>
          <p:cNvGrpSpPr/>
          <p:nvPr/>
        </p:nvGrpSpPr>
        <p:grpSpPr>
          <a:xfrm>
            <a:off x="114038" y="1340768"/>
            <a:ext cx="2715718" cy="3055130"/>
            <a:chOff x="114038" y="1402920"/>
            <a:chExt cx="2715718" cy="3055130"/>
          </a:xfrm>
        </p:grpSpPr>
        <p:sp>
          <p:nvSpPr>
            <p:cNvPr id="13" name="TextovéPole 12"/>
            <p:cNvSpPr txBox="1"/>
            <p:nvPr/>
          </p:nvSpPr>
          <p:spPr>
            <a:xfrm>
              <a:off x="114038" y="1402920"/>
              <a:ext cx="2715718" cy="338554"/>
            </a:xfrm>
            <a:prstGeom prst="rect">
              <a:avLst/>
            </a:prstGeom>
            <a:solidFill>
              <a:schemeClr val="accent1"/>
            </a:solidFill>
          </p:spPr>
          <p:txBody>
            <a:bodyPr wrap="square" rtlCol="0">
              <a:spAutoFit/>
            </a:bodyPr>
            <a:lstStyle/>
            <a:p>
              <a:pPr algn="ctr"/>
              <a:r>
                <a:rPr lang="cs-CZ" sz="1600" b="1" dirty="0">
                  <a:solidFill>
                    <a:schemeClr val="tx1"/>
                  </a:solidFill>
                  <a:latin typeface="+mn-lt"/>
                </a:rPr>
                <a:t>Bez rizika expozice</a:t>
              </a:r>
            </a:p>
          </p:txBody>
        </p:sp>
        <p:sp>
          <p:nvSpPr>
            <p:cNvPr id="14" name="TextovéPole 13"/>
            <p:cNvSpPr txBox="1"/>
            <p:nvPr/>
          </p:nvSpPr>
          <p:spPr>
            <a:xfrm>
              <a:off x="114038" y="1903505"/>
              <a:ext cx="2715718" cy="2554545"/>
            </a:xfrm>
            <a:prstGeom prst="rect">
              <a:avLst/>
            </a:prstGeom>
            <a:solidFill>
              <a:schemeClr val="accent1">
                <a:lumMod val="20000"/>
                <a:lumOff val="80000"/>
              </a:schemeClr>
            </a:solidFill>
            <a:ln>
              <a:solidFill>
                <a:schemeClr val="accent1"/>
              </a:solidFill>
            </a:ln>
          </p:spPr>
          <p:txBody>
            <a:bodyPr wrap="square" rtlCol="0">
              <a:spAutoFit/>
            </a:bodyPr>
            <a:lstStyle/>
            <a:p>
              <a:pPr marL="285750" indent="-285750">
                <a:buFont typeface="Arial" panose="020B0604020202020204" pitchFamily="34" charset="0"/>
                <a:buChar char="•"/>
              </a:pPr>
              <a:r>
                <a:rPr lang="cs-CZ" sz="1600" dirty="0">
                  <a:solidFill>
                    <a:schemeClr val="tx1"/>
                  </a:solidFill>
                  <a:latin typeface="+mn-lt"/>
                </a:rPr>
                <a:t>Nakládka / vykládka uzavřených nádob</a:t>
              </a:r>
            </a:p>
            <a:p>
              <a:pPr marL="285750" indent="-285750">
                <a:buFont typeface="Arial" panose="020B0604020202020204" pitchFamily="34" charset="0"/>
                <a:buChar char="•"/>
              </a:pPr>
              <a:r>
                <a:rPr lang="cs-CZ" sz="1600" dirty="0">
                  <a:solidFill>
                    <a:schemeClr val="tx1"/>
                  </a:solidFill>
                  <a:latin typeface="+mn-lt"/>
                </a:rPr>
                <a:t>Čerpání / transport v uzavřených systémech</a:t>
              </a:r>
            </a:p>
            <a:p>
              <a:pPr marL="285750" indent="-285750">
                <a:buFont typeface="Arial" panose="020B0604020202020204" pitchFamily="34" charset="0"/>
                <a:buChar char="•"/>
              </a:pPr>
              <a:r>
                <a:rPr lang="cs-CZ" sz="1600" dirty="0">
                  <a:solidFill>
                    <a:schemeClr val="tx1"/>
                  </a:solidFill>
                  <a:latin typeface="+mn-lt"/>
                </a:rPr>
                <a:t>Zpracování v uzavřených zařízeních – vypěňování, aplikace lepidel, tmelů, elastomerů</a:t>
              </a:r>
            </a:p>
            <a:p>
              <a:pPr marL="285750" indent="-285750">
                <a:buFont typeface="Arial" panose="020B0604020202020204" pitchFamily="34" charset="0"/>
                <a:buChar char="•"/>
              </a:pPr>
              <a:r>
                <a:rPr lang="cs-CZ" sz="1600" dirty="0">
                  <a:solidFill>
                    <a:schemeClr val="tx1"/>
                  </a:solidFill>
                  <a:latin typeface="+mn-lt"/>
                </a:rPr>
                <a:t>Manipulace s hotovými díly s plně vytvrzeným PU</a:t>
              </a:r>
            </a:p>
          </p:txBody>
        </p:sp>
      </p:grpSp>
      <p:grpSp>
        <p:nvGrpSpPr>
          <p:cNvPr id="15" name="Skupina 14"/>
          <p:cNvGrpSpPr/>
          <p:nvPr/>
        </p:nvGrpSpPr>
        <p:grpSpPr>
          <a:xfrm>
            <a:off x="2976930" y="1358347"/>
            <a:ext cx="2963222" cy="4771791"/>
            <a:chOff x="2976930" y="1358347"/>
            <a:chExt cx="2715718" cy="5269183"/>
          </a:xfrm>
        </p:grpSpPr>
        <p:sp>
          <p:nvSpPr>
            <p:cNvPr id="16" name="TextovéPole 15"/>
            <p:cNvSpPr txBox="1"/>
            <p:nvPr/>
          </p:nvSpPr>
          <p:spPr>
            <a:xfrm>
              <a:off x="3008046" y="1358347"/>
              <a:ext cx="2653486" cy="373843"/>
            </a:xfrm>
            <a:prstGeom prst="rect">
              <a:avLst/>
            </a:prstGeom>
            <a:solidFill>
              <a:srgbClr val="99CCFF"/>
            </a:solidFill>
          </p:spPr>
          <p:txBody>
            <a:bodyPr wrap="square" rtlCol="0">
              <a:spAutoFit/>
            </a:bodyPr>
            <a:lstStyle/>
            <a:p>
              <a:pPr algn="ctr"/>
              <a:r>
                <a:rPr lang="cs-CZ" sz="1600" b="1" dirty="0">
                  <a:solidFill>
                    <a:schemeClr val="tx1"/>
                  </a:solidFill>
                  <a:latin typeface="+mn-lt"/>
                </a:rPr>
                <a:t>Nízké riziko expozice</a:t>
              </a:r>
            </a:p>
          </p:txBody>
        </p:sp>
        <p:sp>
          <p:nvSpPr>
            <p:cNvPr id="17" name="TextovéPole 16"/>
            <p:cNvSpPr txBox="1"/>
            <p:nvPr/>
          </p:nvSpPr>
          <p:spPr>
            <a:xfrm>
              <a:off x="2976930" y="1903505"/>
              <a:ext cx="2715718" cy="4724025"/>
            </a:xfrm>
            <a:prstGeom prst="rect">
              <a:avLst/>
            </a:prstGeom>
            <a:solidFill>
              <a:srgbClr val="CCECFF"/>
            </a:solidFill>
            <a:ln>
              <a:solidFill>
                <a:schemeClr val="accent6">
                  <a:lumMod val="75000"/>
                </a:schemeClr>
              </a:solidFill>
            </a:ln>
          </p:spPr>
          <p:txBody>
            <a:bodyPr wrap="square" rtlCol="0">
              <a:spAutoFit/>
            </a:bodyPr>
            <a:lstStyle/>
            <a:p>
              <a:pPr marL="285750" indent="-285750">
                <a:buFont typeface="Arial" panose="020B0604020202020204" pitchFamily="34" charset="0"/>
                <a:buChar char="•"/>
              </a:pPr>
              <a:r>
                <a:rPr lang="cs-CZ" sz="1600" dirty="0">
                  <a:solidFill>
                    <a:schemeClr val="tx1"/>
                  </a:solidFill>
                  <a:latin typeface="+mn-lt"/>
                </a:rPr>
                <a:t>Práce v laboratoři</a:t>
              </a:r>
            </a:p>
            <a:p>
              <a:pPr marL="285750" indent="-285750">
                <a:buFont typeface="Arial" panose="020B0604020202020204" pitchFamily="34" charset="0"/>
                <a:buChar char="•"/>
              </a:pPr>
              <a:r>
                <a:rPr lang="cs-CZ" sz="1600" dirty="0">
                  <a:solidFill>
                    <a:schemeClr val="tx1"/>
                  </a:solidFill>
                  <a:latin typeface="+mn-lt"/>
                </a:rPr>
                <a:t> manipulace se směsí při pokojové teplotě</a:t>
              </a:r>
            </a:p>
            <a:p>
              <a:pPr marL="285750" indent="-285750">
                <a:buFont typeface="Arial" panose="020B0604020202020204" pitchFamily="34" charset="0"/>
                <a:buChar char="•"/>
              </a:pPr>
              <a:r>
                <a:rPr lang="cs-CZ" sz="1600" dirty="0">
                  <a:solidFill>
                    <a:schemeClr val="tx1"/>
                  </a:solidFill>
                  <a:latin typeface="+mn-lt"/>
                </a:rPr>
                <a:t>Manipulace s neúplně vytvrzenými díly (čerstvě nanesené, ještě teplé)</a:t>
              </a:r>
            </a:p>
            <a:p>
              <a:pPr marL="285750" indent="-285750">
                <a:buFont typeface="Arial" panose="020B0604020202020204" pitchFamily="34" charset="0"/>
                <a:buChar char="•"/>
              </a:pPr>
              <a:r>
                <a:rPr lang="cs-CZ" sz="1600" dirty="0">
                  <a:solidFill>
                    <a:schemeClr val="tx1"/>
                  </a:solidFill>
                  <a:latin typeface="+mn-lt"/>
                </a:rPr>
                <a:t>Nástřik ve stříkací kabině s ventilací)</a:t>
              </a:r>
            </a:p>
            <a:p>
              <a:pPr marL="285750" indent="-285750">
                <a:buFont typeface="Arial" panose="020B0604020202020204" pitchFamily="34" charset="0"/>
                <a:buChar char="•"/>
              </a:pPr>
              <a:r>
                <a:rPr lang="cs-CZ" sz="1600" dirty="0">
                  <a:solidFill>
                    <a:schemeClr val="tx1"/>
                  </a:solidFill>
                  <a:latin typeface="+mn-lt"/>
                </a:rPr>
                <a:t>Aplikace válečkem</a:t>
              </a:r>
            </a:p>
            <a:p>
              <a:pPr marL="285750" indent="-285750">
                <a:buFont typeface="Arial" panose="020B0604020202020204" pitchFamily="34" charset="0"/>
                <a:buChar char="•"/>
              </a:pPr>
              <a:r>
                <a:rPr lang="cs-CZ" sz="1600" dirty="0">
                  <a:solidFill>
                    <a:schemeClr val="tx1"/>
                  </a:solidFill>
                  <a:latin typeface="+mn-lt"/>
                </a:rPr>
                <a:t>Aplikace štětcem</a:t>
              </a:r>
            </a:p>
            <a:p>
              <a:pPr marL="285750" indent="-285750">
                <a:buFont typeface="Arial" panose="020B0604020202020204" pitchFamily="34" charset="0"/>
                <a:buChar char="•"/>
              </a:pPr>
              <a:r>
                <a:rPr lang="cs-CZ" sz="1600" dirty="0">
                  <a:solidFill>
                    <a:schemeClr val="tx1"/>
                  </a:solidFill>
                  <a:latin typeface="+mn-lt"/>
                </a:rPr>
                <a:t>Aplikace máčením a poléváním</a:t>
              </a:r>
            </a:p>
            <a:p>
              <a:pPr marL="285750" indent="-285750">
                <a:buFont typeface="Arial" panose="020B0604020202020204" pitchFamily="34" charset="0"/>
                <a:buChar char="•"/>
              </a:pPr>
              <a:r>
                <a:rPr lang="cs-CZ" sz="1600" dirty="0">
                  <a:solidFill>
                    <a:schemeClr val="tx1"/>
                  </a:solidFill>
                  <a:latin typeface="+mn-lt"/>
                </a:rPr>
                <a:t>Mechanická dodatečná úprava (např. řezání) ne zcela vytvrzených dílů, které už nejsou teplé</a:t>
              </a:r>
            </a:p>
            <a:p>
              <a:pPr marL="285750" indent="-285750">
                <a:buFont typeface="Arial" panose="020B0604020202020204" pitchFamily="34" charset="0"/>
                <a:buChar char="•"/>
              </a:pPr>
              <a:r>
                <a:rPr lang="cs-CZ" sz="1600" dirty="0">
                  <a:solidFill>
                    <a:schemeClr val="tx1"/>
                  </a:solidFill>
                  <a:latin typeface="+mn-lt"/>
                </a:rPr>
                <a:t>Čištění a manipulace s odpady</a:t>
              </a:r>
            </a:p>
          </p:txBody>
        </p:sp>
      </p:grpSp>
      <p:grpSp>
        <p:nvGrpSpPr>
          <p:cNvPr id="18" name="Skupina 17"/>
          <p:cNvGrpSpPr/>
          <p:nvPr/>
        </p:nvGrpSpPr>
        <p:grpSpPr>
          <a:xfrm>
            <a:off x="6151304" y="1358346"/>
            <a:ext cx="2741175" cy="4330811"/>
            <a:chOff x="5876001" y="1358346"/>
            <a:chExt cx="2741175" cy="4330811"/>
          </a:xfrm>
        </p:grpSpPr>
        <p:sp>
          <p:nvSpPr>
            <p:cNvPr id="19" name="TextovéPole 18"/>
            <p:cNvSpPr txBox="1"/>
            <p:nvPr/>
          </p:nvSpPr>
          <p:spPr>
            <a:xfrm>
              <a:off x="5876001" y="1358346"/>
              <a:ext cx="2741175" cy="338554"/>
            </a:xfrm>
            <a:prstGeom prst="rect">
              <a:avLst/>
            </a:prstGeom>
            <a:solidFill>
              <a:srgbClr val="FF9966"/>
            </a:solidFill>
          </p:spPr>
          <p:txBody>
            <a:bodyPr wrap="square" rtlCol="0">
              <a:spAutoFit/>
            </a:bodyPr>
            <a:lstStyle/>
            <a:p>
              <a:pPr algn="ctr"/>
              <a:r>
                <a:rPr lang="cs-CZ" sz="1600" b="1" dirty="0">
                  <a:solidFill>
                    <a:schemeClr val="tx1"/>
                  </a:solidFill>
                  <a:latin typeface="+mn-lt"/>
                </a:rPr>
                <a:t>Zvýšené riziko expozice</a:t>
              </a:r>
            </a:p>
          </p:txBody>
        </p:sp>
        <p:sp>
          <p:nvSpPr>
            <p:cNvPr id="20" name="TextovéPole 19"/>
            <p:cNvSpPr txBox="1"/>
            <p:nvPr/>
          </p:nvSpPr>
          <p:spPr>
            <a:xfrm>
              <a:off x="5876001" y="1903505"/>
              <a:ext cx="2741175" cy="3785652"/>
            </a:xfrm>
            <a:prstGeom prst="rect">
              <a:avLst/>
            </a:prstGeom>
            <a:solidFill>
              <a:srgbClr val="FFCCCC"/>
            </a:solidFill>
            <a:ln>
              <a:solidFill>
                <a:srgbClr val="FF9966"/>
              </a:solidFill>
            </a:ln>
          </p:spPr>
          <p:txBody>
            <a:bodyPr wrap="square" rtlCol="0">
              <a:spAutoFit/>
            </a:bodyPr>
            <a:lstStyle/>
            <a:p>
              <a:pPr marL="285750" indent="-285750">
                <a:buFont typeface="Arial" panose="020B0604020202020204" pitchFamily="34" charset="0"/>
                <a:buChar char="•"/>
              </a:pPr>
              <a:r>
                <a:rPr lang="cs-CZ" sz="1600" dirty="0">
                  <a:solidFill>
                    <a:schemeClr val="tx1"/>
                  </a:solidFill>
                  <a:latin typeface="+mn-lt"/>
                </a:rPr>
                <a:t>Manipulace s teplými a horkými materiály (nad 45 °C)</a:t>
              </a:r>
            </a:p>
            <a:p>
              <a:pPr marL="285750" indent="-285750">
                <a:buFont typeface="Arial" panose="020B0604020202020204" pitchFamily="34" charset="0"/>
                <a:buChar char="•"/>
              </a:pPr>
              <a:r>
                <a:rPr lang="cs-CZ" sz="1600" dirty="0">
                  <a:solidFill>
                    <a:schemeClr val="tx1"/>
                  </a:solidFill>
                  <a:latin typeface="+mn-lt"/>
                </a:rPr>
                <a:t>Manipulace s nevytvrzenými díly (čerstvě nanesené, ještě teplé)</a:t>
              </a:r>
            </a:p>
            <a:p>
              <a:pPr marL="285750" indent="-285750">
                <a:buFont typeface="Arial" panose="020B0604020202020204" pitchFamily="34" charset="0"/>
                <a:buChar char="•"/>
              </a:pPr>
              <a:r>
                <a:rPr lang="cs-CZ" sz="1600" dirty="0">
                  <a:solidFill>
                    <a:schemeClr val="tx1"/>
                  </a:solidFill>
                  <a:latin typeface="+mn-lt"/>
                </a:rPr>
                <a:t>Nástřik v otevřeném prostoru jen s přirozeným větráním (včetně velkých průmyslových hal) a nástřiky s vysokou energií (pěny, elastomery)</a:t>
              </a:r>
            </a:p>
            <a:p>
              <a:pPr marL="285750" indent="-285750">
                <a:buFont typeface="Arial" panose="020B0604020202020204" pitchFamily="34" charset="0"/>
                <a:buChar char="•"/>
              </a:pPr>
              <a:r>
                <a:rPr lang="cs-CZ" sz="1600" dirty="0">
                  <a:solidFill>
                    <a:schemeClr val="tx1"/>
                  </a:solidFill>
                  <a:latin typeface="+mn-lt"/>
                </a:rPr>
                <a:t>Lití</a:t>
              </a:r>
            </a:p>
            <a:p>
              <a:pPr marL="285750" indent="-285750">
                <a:buFont typeface="Arial" panose="020B0604020202020204" pitchFamily="34" charset="0"/>
                <a:buChar char="•"/>
              </a:pPr>
              <a:r>
                <a:rPr lang="cs-CZ" sz="1600" dirty="0">
                  <a:solidFill>
                    <a:schemeClr val="tx1"/>
                  </a:solidFill>
                  <a:latin typeface="+mn-lt"/>
                </a:rPr>
                <a:t>Údržba a opravy, které vyžadují vstup do zařízení</a:t>
              </a:r>
            </a:p>
          </p:txBody>
        </p:sp>
      </p:grpSp>
    </p:spTree>
    <p:extLst>
      <p:ext uri="{BB962C8B-B14F-4D97-AF65-F5344CB8AC3E}">
        <p14:creationId xmlns:p14="http://schemas.microsoft.com/office/powerpoint/2010/main" val="3058827538"/>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467544" y="692696"/>
            <a:ext cx="2448272"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2400" b="1" dirty="0" smtClean="0">
                <a:solidFill>
                  <a:srgbClr val="0070C0"/>
                </a:solidFill>
                <a:latin typeface="+mn-lt"/>
              </a:rPr>
              <a:t>Rizika intoxikace</a:t>
            </a:r>
            <a:endParaRPr lang="cs-CZ" sz="2400" dirty="0">
              <a:latin typeface="+mn-lt"/>
            </a:endParaRPr>
          </a:p>
        </p:txBody>
      </p:sp>
      <p:sp>
        <p:nvSpPr>
          <p:cNvPr id="21" name="Podnadpis 2">
            <a:extLst>
              <a:ext uri="{FF2B5EF4-FFF2-40B4-BE49-F238E27FC236}">
                <a16:creationId xmlns:a16="http://schemas.microsoft.com/office/drawing/2014/main" id="{F863F7DE-7B4B-4066-AB0C-AD234DA6CEAD}"/>
              </a:ext>
            </a:extLst>
          </p:cNvPr>
          <p:cNvSpPr txBox="1">
            <a:spLocks/>
          </p:cNvSpPr>
          <p:nvPr/>
        </p:nvSpPr>
        <p:spPr bwMode="auto">
          <a:xfrm>
            <a:off x="323528" y="1138093"/>
            <a:ext cx="7349752" cy="4961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marL="0" indent="0">
              <a:buFontTx/>
              <a:buNone/>
            </a:pPr>
            <a:r>
              <a:rPr lang="cs-CZ" sz="2000" b="1" kern="0" dirty="0" smtClean="0">
                <a:solidFill>
                  <a:srgbClr val="0070C0"/>
                </a:solidFill>
                <a:latin typeface="+mn-lt"/>
              </a:rPr>
              <a:t>POŽITÍM</a:t>
            </a:r>
            <a:endParaRPr lang="cs-CZ" sz="2000" b="1" kern="0" dirty="0">
              <a:solidFill>
                <a:srgbClr val="0070C0"/>
              </a:solidFill>
              <a:latin typeface="+mn-lt"/>
            </a:endParaRPr>
          </a:p>
          <a:p>
            <a:pPr marL="0" indent="0">
              <a:buFontTx/>
              <a:buNone/>
            </a:pPr>
            <a:r>
              <a:rPr lang="cs-CZ" sz="2000" kern="0" dirty="0">
                <a:latin typeface="+mn-lt"/>
              </a:rPr>
              <a:t>V místech nakládání nejíst, nepít, nekouřit. Dodržovat hygienická pravidla</a:t>
            </a:r>
            <a:r>
              <a:rPr lang="cs-CZ" sz="2000" kern="0" dirty="0" smtClean="0">
                <a:latin typeface="+mn-lt"/>
              </a:rPr>
              <a:t>.</a:t>
            </a:r>
          </a:p>
          <a:p>
            <a:pPr marL="0" indent="0">
              <a:buFontTx/>
              <a:buNone/>
            </a:pPr>
            <a:endParaRPr lang="cs-CZ" sz="800" kern="0" dirty="0">
              <a:latin typeface="+mn-lt"/>
            </a:endParaRPr>
          </a:p>
          <a:p>
            <a:pPr marL="0" indent="0">
              <a:buFontTx/>
              <a:buNone/>
            </a:pPr>
            <a:r>
              <a:rPr lang="cs-CZ" sz="2000" b="1" kern="0" dirty="0" smtClean="0">
                <a:solidFill>
                  <a:srgbClr val="0070C0"/>
                </a:solidFill>
                <a:latin typeface="+mn-lt"/>
              </a:rPr>
              <a:t>VDECHNUTÍM</a:t>
            </a:r>
            <a:endParaRPr lang="cs-CZ" sz="2000" b="1" kern="0" dirty="0">
              <a:solidFill>
                <a:srgbClr val="0070C0"/>
              </a:solidFill>
              <a:latin typeface="+mn-lt"/>
            </a:endParaRPr>
          </a:p>
          <a:p>
            <a:pPr marL="0" indent="0">
              <a:buFontTx/>
              <a:buNone/>
            </a:pPr>
            <a:r>
              <a:rPr lang="cs-CZ" sz="2000" kern="0" dirty="0">
                <a:solidFill>
                  <a:srgbClr val="000000"/>
                </a:solidFill>
                <a:latin typeface="+mn-lt"/>
              </a:rPr>
              <a:t>Kde mohou být plyny, páry, prach a aerosoly používat</a:t>
            </a:r>
          </a:p>
          <a:p>
            <a:pPr marL="457200" indent="-457200">
              <a:buFont typeface="+mj-lt"/>
              <a:buAutoNum type="arabicParenR"/>
            </a:pPr>
            <a:r>
              <a:rPr lang="cs-CZ" sz="2000" kern="0" dirty="0">
                <a:solidFill>
                  <a:srgbClr val="000000"/>
                </a:solidFill>
                <a:latin typeface="+mn-lt"/>
              </a:rPr>
              <a:t>kolektivní ochranu (uzavřené systémy, digestoře, vzduchotechniku s filtry). Pokud nelze, pak:</a:t>
            </a:r>
          </a:p>
          <a:p>
            <a:pPr marL="457200" indent="-457200">
              <a:buFont typeface="+mj-lt"/>
              <a:buAutoNum type="arabicParenR"/>
            </a:pPr>
            <a:r>
              <a:rPr lang="cs-CZ" sz="2000" kern="0" dirty="0">
                <a:solidFill>
                  <a:srgbClr val="000000"/>
                </a:solidFill>
                <a:latin typeface="+mn-lt"/>
              </a:rPr>
              <a:t>respirační přístroje, nebo plynové </a:t>
            </a:r>
            <a:r>
              <a:rPr lang="cs-CZ" sz="2000" kern="0" dirty="0" smtClean="0">
                <a:solidFill>
                  <a:srgbClr val="000000"/>
                </a:solidFill>
                <a:latin typeface="+mn-lt"/>
              </a:rPr>
              <a:t>masky</a:t>
            </a:r>
          </a:p>
          <a:p>
            <a:endParaRPr lang="cs-CZ" sz="800" kern="0" dirty="0">
              <a:solidFill>
                <a:srgbClr val="000000"/>
              </a:solidFill>
              <a:latin typeface="+mn-lt"/>
            </a:endParaRPr>
          </a:p>
          <a:p>
            <a:pPr marL="0" indent="0">
              <a:buFontTx/>
              <a:buNone/>
            </a:pPr>
            <a:r>
              <a:rPr lang="cs-CZ" sz="2000" b="1" kern="0" dirty="0" smtClean="0">
                <a:solidFill>
                  <a:srgbClr val="0070C0"/>
                </a:solidFill>
                <a:latin typeface="+mn-lt"/>
              </a:rPr>
              <a:t>POKOŽKOU</a:t>
            </a:r>
            <a:endParaRPr lang="cs-CZ" sz="2000" b="1" kern="0" dirty="0">
              <a:solidFill>
                <a:srgbClr val="0070C0"/>
              </a:solidFill>
              <a:latin typeface="+mn-lt"/>
            </a:endParaRPr>
          </a:p>
          <a:p>
            <a:pPr marL="0" indent="0">
              <a:buFontTx/>
              <a:buNone/>
            </a:pPr>
            <a:r>
              <a:rPr lang="cs-CZ" sz="2000" kern="0" dirty="0">
                <a:solidFill>
                  <a:srgbClr val="000000"/>
                </a:solidFill>
                <a:latin typeface="+mn-lt"/>
              </a:rPr>
              <a:t>Při manipulaci chránit pokožku před potřísněním ochrannými pomůckami.</a:t>
            </a:r>
          </a:p>
          <a:p>
            <a:pPr marL="0" indent="0">
              <a:buFontTx/>
              <a:buNone/>
            </a:pPr>
            <a:endParaRPr lang="cs-CZ" sz="800" kern="0" dirty="0">
              <a:solidFill>
                <a:srgbClr val="000000"/>
              </a:solidFill>
              <a:latin typeface="+mn-lt"/>
            </a:endParaRPr>
          </a:p>
          <a:p>
            <a:pPr marL="0" indent="0" algn="just">
              <a:buFontTx/>
              <a:buNone/>
            </a:pPr>
            <a:r>
              <a:rPr lang="cs-CZ" sz="2000" b="1" kern="0" dirty="0">
                <a:solidFill>
                  <a:srgbClr val="0070C0"/>
                </a:solidFill>
                <a:latin typeface="+mn-lt"/>
              </a:rPr>
              <a:t>POZOR, otrava může mít opožděný projev i po několika hodinách. V případě, že se projeví příznaky, informujte lékaře, že jste v posledních 48 hodinách pracovali s diisokyanáty.</a:t>
            </a:r>
            <a:endParaRPr lang="cs-CZ" sz="2000" kern="0" dirty="0">
              <a:solidFill>
                <a:srgbClr val="000000"/>
              </a:solidFill>
              <a:latin typeface="+mn-lt"/>
            </a:endParaRPr>
          </a:p>
        </p:txBody>
      </p:sp>
      <p:pic>
        <p:nvPicPr>
          <p:cNvPr id="22" name="Picture 16" descr="C:\Dokumenty\ADR Prezentace\ochran kombineza_1300750.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484" y="3789040"/>
            <a:ext cx="915988" cy="225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5" descr="C:\Dokumenty\ADR Prezentace\celomaska_1300755.B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4896" y="2492896"/>
            <a:ext cx="137160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Skupina 2"/>
          <p:cNvGrpSpPr/>
          <p:nvPr/>
        </p:nvGrpSpPr>
        <p:grpSpPr>
          <a:xfrm>
            <a:off x="7597080" y="980728"/>
            <a:ext cx="1295400" cy="1303338"/>
            <a:chOff x="7277100" y="1295400"/>
            <a:chExt cx="1295400" cy="1303338"/>
          </a:xfrm>
        </p:grpSpPr>
        <p:pic>
          <p:nvPicPr>
            <p:cNvPr id="27" name="Picture 5" descr="D:\ADR Prezentace\Obrázky\jídlo pití.bm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53300" y="1371600"/>
              <a:ext cx="1009650"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4"/>
            <p:cNvGrpSpPr>
              <a:grpSpLocks/>
            </p:cNvGrpSpPr>
            <p:nvPr/>
          </p:nvGrpSpPr>
          <p:grpSpPr bwMode="auto">
            <a:xfrm>
              <a:off x="7277100" y="1295400"/>
              <a:ext cx="1295400" cy="1295400"/>
              <a:chOff x="4368" y="2448"/>
              <a:chExt cx="912" cy="912"/>
            </a:xfrm>
          </p:grpSpPr>
          <p:sp>
            <p:nvSpPr>
              <p:cNvPr id="25" name="Line 13"/>
              <p:cNvSpPr>
                <a:spLocks noChangeShapeType="1"/>
              </p:cNvSpPr>
              <p:nvPr/>
            </p:nvSpPr>
            <p:spPr bwMode="auto">
              <a:xfrm rot="15158176" flipH="1">
                <a:off x="4368" y="2544"/>
                <a:ext cx="912" cy="72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spAutoFit/>
              </a:bodyPr>
              <a:lstStyle/>
              <a:p>
                <a:endParaRPr lang="cs-CZ"/>
              </a:p>
            </p:txBody>
          </p:sp>
          <p:sp>
            <p:nvSpPr>
              <p:cNvPr id="24" name="Line 12"/>
              <p:cNvSpPr>
                <a:spLocks noChangeShapeType="1"/>
              </p:cNvSpPr>
              <p:nvPr/>
            </p:nvSpPr>
            <p:spPr bwMode="auto">
              <a:xfrm flipH="1">
                <a:off x="4368" y="2544"/>
                <a:ext cx="912" cy="72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spAutoFit/>
              </a:bodyPr>
              <a:lstStyle/>
              <a:p>
                <a:endParaRPr lang="cs-CZ"/>
              </a:p>
            </p:txBody>
          </p:sp>
        </p:grpSp>
      </p:grpSp>
    </p:spTree>
    <p:extLst>
      <p:ext uri="{BB962C8B-B14F-4D97-AF65-F5344CB8AC3E}">
        <p14:creationId xmlns:p14="http://schemas.microsoft.com/office/powerpoint/2010/main" val="244902199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499"/>
                                          </p:stCondLst>
                                        </p:cTn>
                                        <p:tgtEl>
                                          <p:spTgt spid="2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par>
                          <p:cTn id="7" fill="hold">
                            <p:stCondLst>
                              <p:cond delay="1500"/>
                            </p:stCondLst>
                            <p:childTnLst>
                              <p:par>
                                <p:cTn id="8" presetID="1" presetClass="entr" presetSubtype="0" fill="hold" nodeType="afterEffect">
                                  <p:stCondLst>
                                    <p:cond delay="1000"/>
                                  </p:stCondLst>
                                  <p:childTnLst>
                                    <p:set>
                                      <p:cBhvr>
                                        <p:cTn id="9" dur="1" fill="hold">
                                          <p:stCondLst>
                                            <p:cond delay="499"/>
                                          </p:stCondLst>
                                        </p:cTn>
                                        <p:tgtEl>
                                          <p:spTgt spid="22"/>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779912"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692696"/>
            <a:ext cx="2232248"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sz="2400" b="1" dirty="0" smtClean="0">
                <a:solidFill>
                  <a:srgbClr val="0070C0"/>
                </a:solidFill>
                <a:latin typeface="+mn-lt"/>
              </a:rPr>
              <a:t>Prevence</a:t>
            </a:r>
            <a:endParaRPr lang="cs-CZ" sz="2400" dirty="0">
              <a:latin typeface="+mn-lt"/>
            </a:endParaRPr>
          </a:p>
        </p:txBody>
      </p:sp>
      <p:sp>
        <p:nvSpPr>
          <p:cNvPr id="12" name="Podnadpis 2">
            <a:extLst>
              <a:ext uri="{FF2B5EF4-FFF2-40B4-BE49-F238E27FC236}">
                <a16:creationId xmlns:a16="http://schemas.microsoft.com/office/drawing/2014/main" id="{B68C5D0D-B867-E8A1-7BDB-EEF1111C91A3}"/>
              </a:ext>
            </a:extLst>
          </p:cNvPr>
          <p:cNvSpPr txBox="1">
            <a:spLocks/>
          </p:cNvSpPr>
          <p:nvPr/>
        </p:nvSpPr>
        <p:spPr bwMode="auto">
          <a:xfrm>
            <a:off x="467544" y="1158170"/>
            <a:ext cx="6571431" cy="484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marL="342900" indent="-342900" eaLnBrk="0" hangingPunct="0">
              <a:spcBef>
                <a:spcPct val="10000"/>
              </a:spcBef>
              <a:defRPr>
                <a:solidFill>
                  <a:schemeClr val="tx1"/>
                </a:solidFill>
                <a:latin typeface="Times New Roman" panose="02020603050405020304" pitchFamily="18" charset="0"/>
              </a:defRPr>
            </a:lvl1pPr>
            <a:lvl2pPr marL="1085850" indent="-3429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ts val="600"/>
              </a:spcBef>
            </a:pPr>
            <a:r>
              <a:rPr lang="cs-CZ" altLang="cs-CZ" sz="2000" b="1" dirty="0" smtClean="0">
                <a:latin typeface="+mn-lt"/>
              </a:rPr>
              <a:t>Správně </a:t>
            </a:r>
            <a:r>
              <a:rPr lang="cs-CZ" altLang="cs-CZ" sz="2000" b="1" dirty="0">
                <a:latin typeface="+mn-lt"/>
              </a:rPr>
              <a:t>nastavené procesy a proškolení pracovníků</a:t>
            </a:r>
          </a:p>
          <a:p>
            <a:pPr lvl="1" eaLnBrk="1" hangingPunct="1">
              <a:spcBef>
                <a:spcPts val="600"/>
              </a:spcBef>
              <a:buFont typeface="Arial" panose="020B0604020202020204" pitchFamily="34" charset="0"/>
              <a:buChar char="•"/>
            </a:pPr>
            <a:r>
              <a:rPr lang="cs-CZ" altLang="cs-CZ" sz="2000" dirty="0">
                <a:latin typeface="+mn-lt"/>
              </a:rPr>
              <a:t>Logistika</a:t>
            </a:r>
          </a:p>
          <a:p>
            <a:pPr lvl="1" eaLnBrk="1" hangingPunct="1">
              <a:spcBef>
                <a:spcPts val="600"/>
              </a:spcBef>
              <a:buFont typeface="Arial" panose="020B0604020202020204" pitchFamily="34" charset="0"/>
              <a:buChar char="•"/>
            </a:pPr>
            <a:r>
              <a:rPr lang="cs-CZ" altLang="cs-CZ" sz="2000" dirty="0">
                <a:latin typeface="+mn-lt"/>
              </a:rPr>
              <a:t>Skladování</a:t>
            </a:r>
          </a:p>
          <a:p>
            <a:pPr lvl="1" eaLnBrk="1" hangingPunct="1">
              <a:spcBef>
                <a:spcPts val="600"/>
              </a:spcBef>
              <a:buFont typeface="Arial" panose="020B0604020202020204" pitchFamily="34" charset="0"/>
              <a:buChar char="•"/>
            </a:pPr>
            <a:r>
              <a:rPr lang="cs-CZ" altLang="cs-CZ" sz="2000" dirty="0">
                <a:latin typeface="+mn-lt"/>
              </a:rPr>
              <a:t>Používání</a:t>
            </a:r>
          </a:p>
          <a:p>
            <a:pPr lvl="1" eaLnBrk="1" hangingPunct="1">
              <a:spcBef>
                <a:spcPts val="600"/>
              </a:spcBef>
              <a:buFont typeface="Arial" panose="020B0604020202020204" pitchFamily="34" charset="0"/>
              <a:buChar char="•"/>
            </a:pPr>
            <a:r>
              <a:rPr lang="cs-CZ" altLang="cs-CZ" sz="2000" dirty="0">
                <a:latin typeface="+mn-lt"/>
              </a:rPr>
              <a:t>Údržba</a:t>
            </a:r>
          </a:p>
          <a:p>
            <a:pPr lvl="1" eaLnBrk="1" hangingPunct="1">
              <a:spcBef>
                <a:spcPts val="600"/>
              </a:spcBef>
              <a:buFont typeface="Arial" panose="020B0604020202020204" pitchFamily="34" charset="0"/>
              <a:buChar char="•"/>
            </a:pPr>
            <a:r>
              <a:rPr lang="cs-CZ" altLang="cs-CZ" sz="2000" dirty="0">
                <a:latin typeface="+mn-lt"/>
              </a:rPr>
              <a:t>Reakce na havárii a požár</a:t>
            </a:r>
          </a:p>
          <a:p>
            <a:pPr eaLnBrk="1" hangingPunct="1">
              <a:spcBef>
                <a:spcPts val="600"/>
              </a:spcBef>
            </a:pPr>
            <a:r>
              <a:rPr lang="cs-CZ" altLang="cs-CZ" sz="2000" b="1" dirty="0">
                <a:solidFill>
                  <a:srgbClr val="000000"/>
                </a:solidFill>
                <a:latin typeface="+mn-lt"/>
              </a:rPr>
              <a:t>Specifické lékařské prohlídky pro pracovníky</a:t>
            </a:r>
          </a:p>
          <a:p>
            <a:pPr eaLnBrk="1" hangingPunct="1">
              <a:spcBef>
                <a:spcPts val="600"/>
              </a:spcBef>
            </a:pPr>
            <a:r>
              <a:rPr lang="cs-CZ" altLang="cs-CZ" sz="2000" b="1" dirty="0">
                <a:solidFill>
                  <a:srgbClr val="000000"/>
                </a:solidFill>
                <a:latin typeface="+mn-lt"/>
              </a:rPr>
              <a:t>Zajištění proti zneužití</a:t>
            </a:r>
          </a:p>
          <a:p>
            <a:pPr eaLnBrk="1" hangingPunct="1">
              <a:spcBef>
                <a:spcPts val="600"/>
              </a:spcBef>
            </a:pPr>
            <a:r>
              <a:rPr lang="cs-CZ" altLang="cs-CZ" sz="2000" b="1" dirty="0">
                <a:solidFill>
                  <a:srgbClr val="000000"/>
                </a:solidFill>
                <a:latin typeface="+mn-lt"/>
              </a:rPr>
              <a:t>Evidence nakládání a rizikových prací</a:t>
            </a:r>
          </a:p>
          <a:p>
            <a:pPr marL="342900" lvl="1" eaLnBrk="1" hangingPunct="1">
              <a:spcBef>
                <a:spcPts val="600"/>
              </a:spcBef>
              <a:buNone/>
            </a:pPr>
            <a:r>
              <a:rPr lang="cs-CZ" altLang="cs-CZ" sz="2000" b="1" dirty="0">
                <a:solidFill>
                  <a:srgbClr val="000000"/>
                </a:solidFill>
                <a:latin typeface="+mn-lt"/>
              </a:rPr>
              <a:t>Přísná hygienická opatření </a:t>
            </a:r>
            <a:r>
              <a:rPr lang="cs-CZ" altLang="cs-CZ" sz="2000" dirty="0">
                <a:solidFill>
                  <a:srgbClr val="000000"/>
                </a:solidFill>
                <a:latin typeface="+mn-lt"/>
              </a:rPr>
              <a:t>–</a:t>
            </a:r>
            <a:r>
              <a:rPr lang="cs-CZ" altLang="cs-CZ" sz="2000" b="1" dirty="0">
                <a:solidFill>
                  <a:srgbClr val="000000"/>
                </a:solidFill>
                <a:latin typeface="+mn-lt"/>
              </a:rPr>
              <a:t> </a:t>
            </a:r>
            <a:r>
              <a:rPr lang="cs-CZ" altLang="cs-CZ" sz="2000" dirty="0">
                <a:solidFill>
                  <a:srgbClr val="000000"/>
                </a:solidFill>
                <a:latin typeface="+mn-lt"/>
              </a:rPr>
              <a:t>zabránění křížové kontaminace</a:t>
            </a:r>
          </a:p>
          <a:p>
            <a:pPr lvl="1" eaLnBrk="1" hangingPunct="1">
              <a:spcBef>
                <a:spcPts val="600"/>
              </a:spcBef>
              <a:buFont typeface="Arial" panose="020B0604020202020204" pitchFamily="34" charset="0"/>
              <a:buChar char="•"/>
            </a:pPr>
            <a:r>
              <a:rPr lang="cs-CZ" altLang="cs-CZ" sz="2000" dirty="0">
                <a:solidFill>
                  <a:srgbClr val="000000"/>
                </a:solidFill>
                <a:latin typeface="+mn-lt"/>
              </a:rPr>
              <a:t>Nepoužívat kontaminovaný oděv a OOPP</a:t>
            </a:r>
          </a:p>
          <a:p>
            <a:pPr lvl="1" algn="just" eaLnBrk="1" hangingPunct="1">
              <a:spcBef>
                <a:spcPts val="600"/>
              </a:spcBef>
              <a:buFont typeface="Arial" panose="020B0604020202020204" pitchFamily="34" charset="0"/>
              <a:buChar char="•"/>
            </a:pPr>
            <a:r>
              <a:rPr lang="cs-CZ" altLang="cs-CZ" sz="2000" dirty="0">
                <a:solidFill>
                  <a:srgbClr val="000000"/>
                </a:solidFill>
                <a:latin typeface="+mn-lt"/>
              </a:rPr>
              <a:t>Poskytnout místa pro osobní hygienu a bezpečné uložení nápojů a </a:t>
            </a:r>
            <a:r>
              <a:rPr lang="cs-CZ" altLang="cs-CZ" sz="2000" dirty="0" smtClean="0">
                <a:solidFill>
                  <a:srgbClr val="000000"/>
                </a:solidFill>
                <a:latin typeface="+mn-lt"/>
              </a:rPr>
              <a:t>potravin</a:t>
            </a:r>
            <a:endParaRPr lang="cs-CZ" altLang="cs-CZ" sz="2000" dirty="0">
              <a:solidFill>
                <a:srgbClr val="000000"/>
              </a:solidFill>
              <a:latin typeface="+mn-lt"/>
            </a:endParaRPr>
          </a:p>
        </p:txBody>
      </p:sp>
      <p:pic>
        <p:nvPicPr>
          <p:cNvPr id="13" name="Obrázek 13">
            <a:extLst>
              <a:ext uri="{FF2B5EF4-FFF2-40B4-BE49-F238E27FC236}">
                <a16:creationId xmlns:a16="http://schemas.microsoft.com/office/drawing/2014/main" id="{D6C4AB59-0E3A-C743-2C1B-D29A5BA017DF}"/>
              </a:ext>
            </a:extLst>
          </p:cNvPr>
          <p:cNvPicPr>
            <a:picLocks noChangeAspect="1"/>
          </p:cNvPicPr>
          <p:nvPr/>
        </p:nvPicPr>
        <p:blipFill>
          <a:blip r:embed="rId4">
            <a:extLst>
              <a:ext uri="{28A0092B-C50C-407E-A947-70E740481C1C}">
                <a14:useLocalDpi xmlns:a14="http://schemas.microsoft.com/office/drawing/2010/main" val="0"/>
              </a:ext>
            </a:extLst>
          </a:blip>
          <a:srcRect l="10896" t="8167" r="4379"/>
          <a:stretch>
            <a:fillRect/>
          </a:stretch>
        </p:blipFill>
        <p:spPr bwMode="auto">
          <a:xfrm>
            <a:off x="7304291" y="836712"/>
            <a:ext cx="1657592" cy="3320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Obrázek 14">
            <a:extLst>
              <a:ext uri="{FF2B5EF4-FFF2-40B4-BE49-F238E27FC236}">
                <a16:creationId xmlns:a16="http://schemas.microsoft.com/office/drawing/2014/main" id="{32C6AABC-AD15-AEAA-47BB-97A04312210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29738" y="4375183"/>
            <a:ext cx="1706758" cy="1673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4689789"/>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779912"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692696"/>
            <a:ext cx="3024336"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altLang="cs-CZ" sz="2400" b="1" dirty="0">
                <a:solidFill>
                  <a:srgbClr val="0070C0"/>
                </a:solidFill>
                <a:latin typeface="+mn-lt"/>
              </a:rPr>
              <a:t>Omezování expozice</a:t>
            </a:r>
          </a:p>
          <a:p>
            <a:endParaRPr lang="cs-CZ" sz="2400" dirty="0">
              <a:latin typeface="+mn-lt"/>
            </a:endParaRPr>
          </a:p>
        </p:txBody>
      </p:sp>
      <p:sp>
        <p:nvSpPr>
          <p:cNvPr id="7" name="Podnadpis 2">
            <a:extLst>
              <a:ext uri="{FF2B5EF4-FFF2-40B4-BE49-F238E27FC236}">
                <a16:creationId xmlns:a16="http://schemas.microsoft.com/office/drawing/2014/main" id="{F863F7DE-7B4B-4066-AB0C-AD234DA6CEAD}"/>
              </a:ext>
            </a:extLst>
          </p:cNvPr>
          <p:cNvSpPr txBox="1">
            <a:spLocks/>
          </p:cNvSpPr>
          <p:nvPr/>
        </p:nvSpPr>
        <p:spPr bwMode="auto">
          <a:xfrm>
            <a:off x="539552" y="1268412"/>
            <a:ext cx="4672389"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dirty="0" smtClean="0">
                <a:solidFill>
                  <a:srgbClr val="000000"/>
                </a:solidFill>
                <a:latin typeface="+mn-lt"/>
              </a:rPr>
              <a:t>Ochrana </a:t>
            </a:r>
            <a:r>
              <a:rPr lang="cs-CZ" altLang="cs-CZ" sz="2000" dirty="0">
                <a:solidFill>
                  <a:srgbClr val="000000"/>
                </a:solidFill>
                <a:latin typeface="+mn-lt"/>
              </a:rPr>
              <a:t>dýchacích cest</a:t>
            </a:r>
          </a:p>
          <a:p>
            <a:pPr marL="1085850" lvl="1" indent="-342900" eaLnBrk="1" hangingPunct="1">
              <a:spcBef>
                <a:spcPct val="20000"/>
              </a:spcBef>
              <a:buFont typeface="Arial" panose="020B0604020202020204" pitchFamily="34" charset="0"/>
              <a:buChar char="•"/>
            </a:pPr>
            <a:r>
              <a:rPr lang="cs-CZ" altLang="cs-CZ" sz="2000" dirty="0">
                <a:solidFill>
                  <a:srgbClr val="000000"/>
                </a:solidFill>
                <a:latin typeface="+mn-lt"/>
              </a:rPr>
              <a:t>Pracovat v uzavřených systémech</a:t>
            </a:r>
          </a:p>
          <a:p>
            <a:pPr marL="1085850" lvl="1" indent="-342900" eaLnBrk="1" hangingPunct="1">
              <a:spcBef>
                <a:spcPct val="20000"/>
              </a:spcBef>
              <a:buFont typeface="Arial" panose="020B0604020202020204" pitchFamily="34" charset="0"/>
              <a:buChar char="•"/>
            </a:pPr>
            <a:r>
              <a:rPr lang="cs-CZ" altLang="cs-CZ" sz="2000" dirty="0">
                <a:solidFill>
                  <a:srgbClr val="000000"/>
                </a:solidFill>
                <a:latin typeface="+mn-lt"/>
              </a:rPr>
              <a:t>Nádoby skladovat vždy uzavřené</a:t>
            </a:r>
          </a:p>
          <a:p>
            <a:pPr marL="1085850" lvl="1" indent="-342900" eaLnBrk="1" hangingPunct="1">
              <a:spcBef>
                <a:spcPct val="20000"/>
              </a:spcBef>
              <a:buFont typeface="Arial" panose="020B0604020202020204" pitchFamily="34" charset="0"/>
              <a:buChar char="•"/>
            </a:pPr>
            <a:r>
              <a:rPr lang="cs-CZ" altLang="cs-CZ" sz="2000" dirty="0">
                <a:solidFill>
                  <a:srgbClr val="000000"/>
                </a:solidFill>
                <a:latin typeface="+mn-lt"/>
              </a:rPr>
              <a:t>Správná úroveň OOPP</a:t>
            </a:r>
          </a:p>
          <a:p>
            <a:pPr marL="1485900" lvl="2" indent="-342900" eaLnBrk="1" hangingPunct="1">
              <a:spcBef>
                <a:spcPct val="20000"/>
              </a:spcBef>
              <a:buFont typeface="Arial" panose="020B0604020202020204" pitchFamily="34" charset="0"/>
              <a:buChar char="•"/>
            </a:pPr>
            <a:r>
              <a:rPr lang="cs-CZ" altLang="cs-CZ" sz="2000" dirty="0">
                <a:solidFill>
                  <a:srgbClr val="000000"/>
                </a:solidFill>
                <a:latin typeface="+mn-lt"/>
              </a:rPr>
              <a:t>Dle autorizovaného měření škodlivin na pracovišti</a:t>
            </a:r>
          </a:p>
          <a:p>
            <a:pPr marL="1485900" lvl="2" indent="-342900" eaLnBrk="1" hangingPunct="1">
              <a:spcBef>
                <a:spcPct val="20000"/>
              </a:spcBef>
              <a:buFont typeface="Arial" panose="020B0604020202020204" pitchFamily="34" charset="0"/>
              <a:buChar char="•"/>
            </a:pPr>
            <a:r>
              <a:rPr lang="cs-CZ" altLang="cs-CZ" sz="2000" dirty="0">
                <a:solidFill>
                  <a:srgbClr val="000000"/>
                </a:solidFill>
                <a:latin typeface="+mn-lt"/>
              </a:rPr>
              <a:t>Při havarijních stavech je respirátor </a:t>
            </a:r>
            <a:r>
              <a:rPr lang="cs-CZ" altLang="cs-CZ" sz="2000" dirty="0" smtClean="0">
                <a:solidFill>
                  <a:srgbClr val="000000"/>
                </a:solidFill>
                <a:latin typeface="+mn-lt"/>
              </a:rPr>
              <a:t>nedostatečný</a:t>
            </a:r>
            <a:endParaRPr lang="cs-CZ" altLang="cs-CZ" sz="2000" dirty="0">
              <a:solidFill>
                <a:srgbClr val="000000"/>
              </a:solidFill>
              <a:latin typeface="+mn-lt"/>
            </a:endParaRPr>
          </a:p>
        </p:txBody>
      </p:sp>
      <p:pic>
        <p:nvPicPr>
          <p:cNvPr id="8" name="Obrázek 7">
            <a:extLst>
              <a:ext uri="{FF2B5EF4-FFF2-40B4-BE49-F238E27FC236}">
                <a16:creationId xmlns:a16="http://schemas.microsoft.com/office/drawing/2014/main" id="{646EEE36-97C6-4049-9D49-56AA6B97A7D8}"/>
              </a:ext>
            </a:extLst>
          </p:cNvPr>
          <p:cNvPicPr>
            <a:picLocks noChangeAspect="1"/>
          </p:cNvPicPr>
          <p:nvPr/>
        </p:nvPicPr>
        <p:blipFill rotWithShape="1">
          <a:blip r:embed="rId4"/>
          <a:srcRect r="3484"/>
          <a:stretch/>
        </p:blipFill>
        <p:spPr>
          <a:xfrm>
            <a:off x="5046237" y="1249263"/>
            <a:ext cx="2978596" cy="4772025"/>
          </a:xfrm>
          <a:prstGeom prst="rect">
            <a:avLst/>
          </a:prstGeom>
        </p:spPr>
      </p:pic>
      <p:pic>
        <p:nvPicPr>
          <p:cNvPr id="9" name="Obrázek 8">
            <a:extLst>
              <a:ext uri="{FF2B5EF4-FFF2-40B4-BE49-F238E27FC236}">
                <a16:creationId xmlns:a16="http://schemas.microsoft.com/office/drawing/2014/main" id="{D89FC3BF-FCC3-45FF-A48F-89C5DCA496E6}"/>
              </a:ext>
            </a:extLst>
          </p:cNvPr>
          <p:cNvPicPr>
            <a:picLocks noChangeAspect="1"/>
          </p:cNvPicPr>
          <p:nvPr/>
        </p:nvPicPr>
        <p:blipFill rotWithShape="1">
          <a:blip r:embed="rId5"/>
          <a:srcRect l="67709" t="18798" r="1404" b="24502"/>
          <a:stretch/>
        </p:blipFill>
        <p:spPr>
          <a:xfrm>
            <a:off x="8006703" y="1628800"/>
            <a:ext cx="756084" cy="756084"/>
          </a:xfrm>
          <a:prstGeom prst="rect">
            <a:avLst/>
          </a:prstGeom>
        </p:spPr>
      </p:pic>
      <p:pic>
        <p:nvPicPr>
          <p:cNvPr id="10"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0000"/>
          <a:stretch/>
        </p:blipFill>
        <p:spPr bwMode="auto">
          <a:xfrm>
            <a:off x="8057286" y="3284984"/>
            <a:ext cx="763186" cy="711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0000"/>
          <a:stretch/>
        </p:blipFill>
        <p:spPr bwMode="auto">
          <a:xfrm>
            <a:off x="8006703" y="4974766"/>
            <a:ext cx="763186" cy="711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Obrázek 15">
            <a:extLst>
              <a:ext uri="{FF2B5EF4-FFF2-40B4-BE49-F238E27FC236}">
                <a16:creationId xmlns:a16="http://schemas.microsoft.com/office/drawing/2014/main" id="{D014C008-9183-41DA-9B7D-7E34755C7C47}"/>
              </a:ext>
            </a:extLst>
          </p:cNvPr>
          <p:cNvPicPr>
            <a:picLocks noChangeAspect="1"/>
          </p:cNvPicPr>
          <p:nvPr/>
        </p:nvPicPr>
        <p:blipFill>
          <a:blip r:embed="rId7"/>
          <a:stretch>
            <a:fillRect/>
          </a:stretch>
        </p:blipFill>
        <p:spPr>
          <a:xfrm>
            <a:off x="683568" y="4381629"/>
            <a:ext cx="4018245" cy="1207611"/>
          </a:xfrm>
          <a:prstGeom prst="rect">
            <a:avLst/>
          </a:prstGeom>
        </p:spPr>
      </p:pic>
    </p:spTree>
    <p:extLst>
      <p:ext uri="{BB962C8B-B14F-4D97-AF65-F5344CB8AC3E}">
        <p14:creationId xmlns:p14="http://schemas.microsoft.com/office/powerpoint/2010/main" val="787109134"/>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779912"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692696"/>
            <a:ext cx="2808312"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altLang="cs-CZ" sz="2400" b="1" dirty="0">
                <a:solidFill>
                  <a:srgbClr val="0070C0"/>
                </a:solidFill>
                <a:latin typeface="+mn-lt"/>
              </a:rPr>
              <a:t>Omezování expozice</a:t>
            </a:r>
          </a:p>
          <a:p>
            <a:endParaRPr lang="cs-CZ" sz="2400" dirty="0">
              <a:latin typeface="+mn-lt"/>
            </a:endParaRPr>
          </a:p>
        </p:txBody>
      </p:sp>
      <p:sp>
        <p:nvSpPr>
          <p:cNvPr id="12" name="Podnadpis 2">
            <a:extLst>
              <a:ext uri="{FF2B5EF4-FFF2-40B4-BE49-F238E27FC236}">
                <a16:creationId xmlns:a16="http://schemas.microsoft.com/office/drawing/2014/main" id="{F863F7DE-7B4B-4066-AB0C-AD234DA6CEAD}"/>
              </a:ext>
            </a:extLst>
          </p:cNvPr>
          <p:cNvSpPr txBox="1">
            <a:spLocks/>
          </p:cNvSpPr>
          <p:nvPr/>
        </p:nvSpPr>
        <p:spPr bwMode="auto">
          <a:xfrm>
            <a:off x="539552" y="1124744"/>
            <a:ext cx="7992888" cy="1769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ts val="600"/>
              </a:spcBef>
            </a:pPr>
            <a:r>
              <a:rPr lang="cs-CZ" altLang="cs-CZ" dirty="0" smtClean="0">
                <a:solidFill>
                  <a:srgbClr val="000000"/>
                </a:solidFill>
                <a:latin typeface="+mn-lt"/>
              </a:rPr>
              <a:t>Ochranná </a:t>
            </a:r>
            <a:r>
              <a:rPr lang="cs-CZ" altLang="cs-CZ" dirty="0">
                <a:solidFill>
                  <a:srgbClr val="000000"/>
                </a:solidFill>
                <a:latin typeface="+mn-lt"/>
              </a:rPr>
              <a:t>opatření</a:t>
            </a:r>
          </a:p>
          <a:p>
            <a:pPr marL="342900" indent="-342900" algn="just">
              <a:spcBef>
                <a:spcPts val="600"/>
              </a:spcBef>
              <a:buFont typeface="Arial" panose="020B0604020202020204" pitchFamily="34" charset="0"/>
              <a:buChar char="•"/>
            </a:pPr>
            <a:r>
              <a:rPr lang="cs-CZ" b="0" i="0" u="none" strike="noStrike" baseline="0" dirty="0">
                <a:latin typeface="+mn-lt"/>
              </a:rPr>
              <a:t>vhodné ochranné rukavice dle EN 374 pro kontakt s CHLS min. třída 3. Materiál rukavic je vhodný například z: </a:t>
            </a:r>
            <a:r>
              <a:rPr lang="cs-CZ" b="0" i="1" u="none" strike="noStrike" baseline="0" dirty="0">
                <a:latin typeface="+mn-lt"/>
              </a:rPr>
              <a:t>butylkaučuku, chlorovaného polyethylen, polyetylenu, laminovaných kopolymerů </a:t>
            </a:r>
            <a:r>
              <a:rPr lang="cs-CZ" b="0" i="1" u="none" strike="noStrike" baseline="0" dirty="0" err="1">
                <a:latin typeface="+mn-lt"/>
              </a:rPr>
              <a:t>etylenvinylalkoholu</a:t>
            </a:r>
            <a:r>
              <a:rPr lang="cs-CZ" b="0" i="1" u="none" strike="noStrike" baseline="0" dirty="0">
                <a:latin typeface="+mn-lt"/>
              </a:rPr>
              <a:t> (EVAL), polychloroprenu (neoprenu), </a:t>
            </a:r>
            <a:r>
              <a:rPr lang="cs-CZ" b="0" i="1" u="none" strike="noStrike" baseline="0" dirty="0" err="1">
                <a:latin typeface="+mn-lt"/>
              </a:rPr>
              <a:t>nitrilbutadienového</a:t>
            </a:r>
            <a:r>
              <a:rPr lang="cs-CZ" b="0" i="1" u="none" strike="noStrike" baseline="0" dirty="0">
                <a:latin typeface="+mn-lt"/>
              </a:rPr>
              <a:t> kaučuku (NBR nebo "nitril"), polyvinylchloridu (PVC nebo "vinyl") a </a:t>
            </a:r>
            <a:r>
              <a:rPr lang="cs-CZ" b="0" i="1" u="none" strike="noStrike" baseline="0" dirty="0" err="1">
                <a:latin typeface="+mn-lt"/>
              </a:rPr>
              <a:t>fluoroelastomeru</a:t>
            </a:r>
            <a:r>
              <a:rPr lang="cs-CZ" b="0" i="1" u="none" strike="noStrike" baseline="0" dirty="0">
                <a:latin typeface="+mn-lt"/>
              </a:rPr>
              <a:t> (</a:t>
            </a:r>
            <a:r>
              <a:rPr lang="cs-CZ" b="0" i="1" u="none" strike="noStrike" baseline="0" dirty="0" err="1">
                <a:latin typeface="+mn-lt"/>
              </a:rPr>
              <a:t>Viton</a:t>
            </a:r>
            <a:r>
              <a:rPr lang="cs-CZ" b="0" i="1" u="none" strike="noStrike" baseline="0" dirty="0" smtClean="0">
                <a:latin typeface="+mn-lt"/>
              </a:rPr>
              <a:t>).</a:t>
            </a:r>
            <a:endParaRPr lang="cs-CZ" b="0" i="1" u="none" strike="noStrike" baseline="0" dirty="0">
              <a:latin typeface="+mn-lt"/>
            </a:endParaRPr>
          </a:p>
        </p:txBody>
      </p:sp>
      <p:grpSp>
        <p:nvGrpSpPr>
          <p:cNvPr id="13" name="Skupina 12"/>
          <p:cNvGrpSpPr/>
          <p:nvPr/>
        </p:nvGrpSpPr>
        <p:grpSpPr>
          <a:xfrm>
            <a:off x="827584" y="2852936"/>
            <a:ext cx="7056784" cy="3160584"/>
            <a:chOff x="827584" y="3212976"/>
            <a:chExt cx="7011888" cy="3304600"/>
          </a:xfrm>
        </p:grpSpPr>
        <p:pic>
          <p:nvPicPr>
            <p:cNvPr id="14" name="Picture 2"/>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27584" y="3212976"/>
              <a:ext cx="7011888" cy="16471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58255" y="4860165"/>
              <a:ext cx="6981217" cy="165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426169579"/>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779912"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692696"/>
            <a:ext cx="2880320"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r>
              <a:rPr lang="cs-CZ" altLang="cs-CZ" sz="2400" b="1" dirty="0">
                <a:solidFill>
                  <a:srgbClr val="0070C0"/>
                </a:solidFill>
                <a:latin typeface="+mn-lt"/>
              </a:rPr>
              <a:t>Omezování expozice</a:t>
            </a:r>
          </a:p>
          <a:p>
            <a:endParaRPr lang="cs-CZ" sz="2400" dirty="0">
              <a:latin typeface="+mn-lt"/>
            </a:endParaRPr>
          </a:p>
        </p:txBody>
      </p:sp>
      <p:sp>
        <p:nvSpPr>
          <p:cNvPr id="8" name="Podnadpis 2">
            <a:extLst>
              <a:ext uri="{FF2B5EF4-FFF2-40B4-BE49-F238E27FC236}">
                <a16:creationId xmlns:a16="http://schemas.microsoft.com/office/drawing/2014/main" id="{F863F7DE-7B4B-4066-AB0C-AD234DA6CEAD}"/>
              </a:ext>
            </a:extLst>
          </p:cNvPr>
          <p:cNvSpPr txBox="1">
            <a:spLocks/>
          </p:cNvSpPr>
          <p:nvPr/>
        </p:nvSpPr>
        <p:spPr bwMode="auto">
          <a:xfrm>
            <a:off x="539552" y="1268412"/>
            <a:ext cx="7992888" cy="36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ts val="600"/>
              </a:spcBef>
            </a:pPr>
            <a:r>
              <a:rPr lang="cs-CZ" altLang="cs-CZ" sz="2000" dirty="0" smtClean="0">
                <a:solidFill>
                  <a:srgbClr val="000000"/>
                </a:solidFill>
                <a:latin typeface="+mn-lt"/>
              </a:rPr>
              <a:t>Ochranná </a:t>
            </a:r>
            <a:r>
              <a:rPr lang="cs-CZ" altLang="cs-CZ" sz="2000" dirty="0">
                <a:solidFill>
                  <a:srgbClr val="000000"/>
                </a:solidFill>
                <a:latin typeface="+mn-lt"/>
              </a:rPr>
              <a:t>opatření</a:t>
            </a:r>
          </a:p>
          <a:p>
            <a:pPr marL="342900" indent="-342900" algn="l">
              <a:spcBef>
                <a:spcPts val="600"/>
              </a:spcBef>
              <a:buFont typeface="Arial" panose="020B0604020202020204" pitchFamily="34" charset="0"/>
              <a:buChar char="•"/>
            </a:pPr>
            <a:r>
              <a:rPr lang="cs-CZ" sz="2000" b="0" i="0" u="none" strike="noStrike" baseline="0" dirty="0">
                <a:latin typeface="+mn-lt"/>
              </a:rPr>
              <a:t>těsnící ochranné brýle</a:t>
            </a:r>
          </a:p>
          <a:p>
            <a:pPr marL="342900" indent="-342900" algn="l">
              <a:spcBef>
                <a:spcPts val="600"/>
              </a:spcBef>
              <a:buFont typeface="Arial" panose="020B0604020202020204" pitchFamily="34" charset="0"/>
              <a:buChar char="•"/>
            </a:pPr>
            <a:r>
              <a:rPr lang="cs-CZ" sz="2000" b="0" i="0" u="none" strike="noStrike" baseline="0" dirty="0">
                <a:latin typeface="+mn-lt"/>
              </a:rPr>
              <a:t>ochranný oděv zakrývající celé končetiny</a:t>
            </a:r>
          </a:p>
          <a:p>
            <a:pPr marL="342900" indent="-342900" algn="l">
              <a:spcBef>
                <a:spcPts val="600"/>
              </a:spcBef>
              <a:buFont typeface="Arial" panose="020B0604020202020204" pitchFamily="34" charset="0"/>
              <a:buChar char="•"/>
            </a:pPr>
            <a:r>
              <a:rPr lang="cs-CZ" sz="2000" b="0" i="0" u="none" strike="noStrike" baseline="0" dirty="0">
                <a:latin typeface="+mn-lt"/>
              </a:rPr>
              <a:t>uzavřená obuv</a:t>
            </a:r>
          </a:p>
          <a:p>
            <a:pPr algn="l">
              <a:spcBef>
                <a:spcPts val="600"/>
              </a:spcBef>
            </a:pPr>
            <a:endParaRPr lang="cs-CZ" sz="2000" b="0" i="0" u="none" strike="noStrike" baseline="0" dirty="0">
              <a:latin typeface="+mn-lt"/>
            </a:endParaRPr>
          </a:p>
          <a:p>
            <a:pPr marL="342900" indent="-342900" algn="l">
              <a:spcBef>
                <a:spcPts val="600"/>
              </a:spcBef>
              <a:buFont typeface="Arial" panose="020B0604020202020204" pitchFamily="34" charset="0"/>
              <a:buChar char="•"/>
            </a:pPr>
            <a:r>
              <a:rPr lang="cs-CZ" sz="2000" b="1" i="0" u="none" strike="noStrike" baseline="0" dirty="0">
                <a:latin typeface="+mn-lt"/>
              </a:rPr>
              <a:t>Typ ochranného prostředku musí být zvolen podle koncentrace a množství nebezpečné látky na příslušném pracovišti.</a:t>
            </a:r>
          </a:p>
          <a:p>
            <a:pPr algn="l">
              <a:spcBef>
                <a:spcPts val="600"/>
              </a:spcBef>
            </a:pPr>
            <a:endParaRPr lang="cs-CZ" sz="2000" b="1" i="0" u="none" strike="noStrike" baseline="0" dirty="0">
              <a:latin typeface="+mn-lt"/>
            </a:endParaRPr>
          </a:p>
          <a:p>
            <a:pPr marL="342900" indent="-342900" algn="l">
              <a:spcBef>
                <a:spcPts val="600"/>
              </a:spcBef>
              <a:buFont typeface="Arial" panose="020B0604020202020204" pitchFamily="34" charset="0"/>
              <a:buChar char="•"/>
            </a:pPr>
            <a:r>
              <a:rPr lang="cs-CZ" sz="2000" b="0" i="0" u="none" strike="noStrike" baseline="0" dirty="0">
                <a:latin typeface="+mn-lt"/>
              </a:rPr>
              <a:t>Ujistěte se, </a:t>
            </a:r>
            <a:r>
              <a:rPr lang="cs-CZ" sz="2000" dirty="0">
                <a:latin typeface="+mn-lt"/>
              </a:rPr>
              <a:t>ž</a:t>
            </a:r>
            <a:r>
              <a:rPr lang="cs-CZ" sz="2000" b="0" i="0" u="none" strike="noStrike" baseline="0" dirty="0">
                <a:latin typeface="+mn-lt"/>
              </a:rPr>
              <a:t>e zařízení na výplach očí a bezpečnostní sprcha se nacházejí blízko pracoviště</a:t>
            </a:r>
            <a:r>
              <a:rPr lang="cs-CZ" sz="2000" b="0" i="0" u="none" strike="noStrike" baseline="0" dirty="0" smtClean="0">
                <a:latin typeface="+mn-lt"/>
              </a:rPr>
              <a:t>.</a:t>
            </a:r>
            <a:endParaRPr lang="cs-CZ" altLang="cs-CZ" sz="2000" dirty="0">
              <a:solidFill>
                <a:srgbClr val="000000"/>
              </a:solidFill>
              <a:latin typeface="+mn-lt"/>
            </a:endParaRPr>
          </a:p>
        </p:txBody>
      </p:sp>
      <p:pic>
        <p:nvPicPr>
          <p:cNvPr id="9" name="Picture 2">
            <a:extLst>
              <a:ext uri="{FF2B5EF4-FFF2-40B4-BE49-F238E27FC236}">
                <a16:creationId xmlns:a16="http://schemas.microsoft.com/office/drawing/2014/main" id="{41241E14-5C14-4142-AA82-00D364DEED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0232" y="4797152"/>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7174821"/>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840916"/>
            <a:ext cx="4824536"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pPr eaLnBrk="1" hangingPunct="1">
              <a:spcBef>
                <a:spcPct val="20000"/>
              </a:spcBef>
            </a:pPr>
            <a:r>
              <a:rPr lang="cs-CZ" altLang="cs-CZ" sz="2400" b="1" dirty="0">
                <a:solidFill>
                  <a:srgbClr val="0070C0"/>
                </a:solidFill>
                <a:latin typeface="+mn-lt"/>
              </a:rPr>
              <a:t>Rizika při zvládání havarijních stavů</a:t>
            </a:r>
          </a:p>
          <a:p>
            <a:endParaRPr lang="cs-CZ" sz="2400" dirty="0">
              <a:latin typeface="+mn-lt"/>
            </a:endParaRPr>
          </a:p>
        </p:txBody>
      </p:sp>
      <p:sp>
        <p:nvSpPr>
          <p:cNvPr id="6" name="Podnadpis 2">
            <a:extLst>
              <a:ext uri="{FF2B5EF4-FFF2-40B4-BE49-F238E27FC236}">
                <a16:creationId xmlns:a16="http://schemas.microsoft.com/office/drawing/2014/main" id="{F863F7DE-7B4B-4066-AB0C-AD234DA6CEAD}"/>
              </a:ext>
            </a:extLst>
          </p:cNvPr>
          <p:cNvSpPr txBox="1">
            <a:spLocks/>
          </p:cNvSpPr>
          <p:nvPr/>
        </p:nvSpPr>
        <p:spPr bwMode="auto">
          <a:xfrm>
            <a:off x="539552" y="1268413"/>
            <a:ext cx="6120680"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ct val="20000"/>
              </a:spcBef>
            </a:pPr>
            <a:r>
              <a:rPr lang="cs-CZ" altLang="cs-CZ" sz="2000" b="1" dirty="0">
                <a:solidFill>
                  <a:srgbClr val="0070C0"/>
                </a:solidFill>
                <a:latin typeface="+mn-lt"/>
              </a:rPr>
              <a:t>Rizika při zvládání havarijních stavů</a:t>
            </a:r>
          </a:p>
          <a:p>
            <a:pPr marL="342900" indent="-342900" eaLnBrk="1" hangingPunct="1">
              <a:spcBef>
                <a:spcPct val="20000"/>
              </a:spcBef>
              <a:buFont typeface="Arial" panose="020B0604020202020204" pitchFamily="34" charset="0"/>
              <a:buChar char="•"/>
            </a:pPr>
            <a:r>
              <a:rPr lang="cs-CZ" altLang="cs-CZ" sz="2000" dirty="0">
                <a:latin typeface="+mn-lt"/>
              </a:rPr>
              <a:t>Koncentrace par MDI je závislá na teplotě. Viz obrázek:</a:t>
            </a:r>
          </a:p>
          <a:p>
            <a:pPr marL="342900" indent="-342900" eaLnBrk="1" hangingPunct="1">
              <a:spcBef>
                <a:spcPct val="20000"/>
              </a:spcBef>
              <a:buFont typeface="Arial" panose="020B0604020202020204" pitchFamily="34" charset="0"/>
              <a:buChar char="•"/>
            </a:pPr>
            <a:endParaRPr lang="cs-CZ" altLang="cs-CZ" sz="2000" dirty="0">
              <a:latin typeface="+mn-lt"/>
            </a:endParaRPr>
          </a:p>
          <a:p>
            <a:pPr marL="342900" indent="-342900" eaLnBrk="1" hangingPunct="1">
              <a:spcBef>
                <a:spcPct val="20000"/>
              </a:spcBef>
              <a:buFont typeface="Arial" panose="020B0604020202020204" pitchFamily="34" charset="0"/>
              <a:buChar char="•"/>
            </a:pPr>
            <a:endParaRPr lang="cs-CZ" altLang="cs-CZ" sz="2000" dirty="0">
              <a:latin typeface="+mn-lt"/>
            </a:endParaRPr>
          </a:p>
          <a:p>
            <a:pPr eaLnBrk="1" hangingPunct="1">
              <a:spcBef>
                <a:spcPct val="20000"/>
              </a:spcBef>
            </a:pPr>
            <a:endParaRPr lang="cs-CZ" altLang="cs-CZ" sz="2000" dirty="0">
              <a:latin typeface="+mn-lt"/>
            </a:endParaRPr>
          </a:p>
          <a:p>
            <a:pPr marL="1085850" lvl="1" indent="-342900" algn="just" eaLnBrk="1" hangingPunct="1">
              <a:spcBef>
                <a:spcPct val="20000"/>
              </a:spcBef>
              <a:buFont typeface="Arial" panose="020B0604020202020204" pitchFamily="34" charset="0"/>
              <a:buChar char="•"/>
            </a:pPr>
            <a:r>
              <a:rPr lang="cs-CZ" altLang="cs-CZ" sz="2000" b="1" dirty="0">
                <a:solidFill>
                  <a:srgbClr val="000000"/>
                </a:solidFill>
                <a:latin typeface="+mn-lt"/>
              </a:rPr>
              <a:t>limitní riziková teplota je </a:t>
            </a:r>
            <a:r>
              <a:rPr lang="cs-CZ" sz="2000" b="1" dirty="0">
                <a:latin typeface="+mn-lt"/>
              </a:rPr>
              <a:t>(&gt; 45 °C), poté lze očekávat překročení bezpečné koncentrace v ovzduší (hygienického limitu)</a:t>
            </a:r>
          </a:p>
          <a:p>
            <a:pPr marL="1085850" lvl="1" indent="-342900" algn="just" eaLnBrk="1" hangingPunct="1">
              <a:spcBef>
                <a:spcPct val="20000"/>
              </a:spcBef>
              <a:buFont typeface="Arial" panose="020B0604020202020204" pitchFamily="34" charset="0"/>
              <a:buChar char="•"/>
            </a:pPr>
            <a:r>
              <a:rPr lang="cs-CZ" altLang="cs-CZ" sz="2000" dirty="0">
                <a:solidFill>
                  <a:srgbClr val="000000"/>
                </a:solidFill>
                <a:latin typeface="+mn-lt"/>
              </a:rPr>
              <a:t>i pod touto teplotou může, při nedostatečném větrání, dojít k překročení hygienického limitu</a:t>
            </a:r>
          </a:p>
          <a:p>
            <a:pPr marL="1085850" lvl="1" indent="-342900" algn="just" eaLnBrk="1" hangingPunct="1">
              <a:spcBef>
                <a:spcPct val="20000"/>
              </a:spcBef>
              <a:buFont typeface="Arial" panose="020B0604020202020204" pitchFamily="34" charset="0"/>
              <a:buChar char="•"/>
            </a:pPr>
            <a:r>
              <a:rPr lang="cs-CZ" altLang="cs-CZ" sz="2000" dirty="0">
                <a:solidFill>
                  <a:srgbClr val="000000"/>
                </a:solidFill>
                <a:latin typeface="+mn-lt"/>
              </a:rPr>
              <a:t>bod vzplanutí je cca 198 °C</a:t>
            </a:r>
          </a:p>
          <a:p>
            <a:pPr marL="342900" indent="-342900" eaLnBrk="1" hangingPunct="1">
              <a:spcBef>
                <a:spcPct val="20000"/>
              </a:spcBef>
              <a:buFont typeface="Arial" panose="020B0604020202020204" pitchFamily="34" charset="0"/>
              <a:buChar char="•"/>
            </a:pPr>
            <a:r>
              <a:rPr lang="cs-CZ" altLang="cs-CZ" sz="2000" dirty="0">
                <a:solidFill>
                  <a:srgbClr val="000000"/>
                </a:solidFill>
                <a:latin typeface="+mn-lt"/>
              </a:rPr>
              <a:t>Při reakci s vodou se vyvíjí oxid uhličitý – hrozí natlakování a exploze nádob.</a:t>
            </a:r>
          </a:p>
          <a:p>
            <a:pPr marL="342900" indent="-342900" eaLnBrk="1" hangingPunct="1">
              <a:spcBef>
                <a:spcPct val="20000"/>
              </a:spcBef>
              <a:buFont typeface="Arial" panose="020B0604020202020204" pitchFamily="34" charset="0"/>
              <a:buChar char="•"/>
            </a:pPr>
            <a:r>
              <a:rPr lang="cs-CZ" altLang="cs-CZ" sz="2000" dirty="0">
                <a:solidFill>
                  <a:srgbClr val="000000"/>
                </a:solidFill>
                <a:latin typeface="+mn-lt"/>
              </a:rPr>
              <a:t>Nebezpečně reaguje s žíravinami, kovy, vodou a aminy.</a:t>
            </a:r>
          </a:p>
        </p:txBody>
      </p:sp>
      <p:pic>
        <p:nvPicPr>
          <p:cNvPr id="7" name="Obrázek 6">
            <a:extLst>
              <a:ext uri="{FF2B5EF4-FFF2-40B4-BE49-F238E27FC236}">
                <a16:creationId xmlns:a16="http://schemas.microsoft.com/office/drawing/2014/main" id="{F43931D2-20A5-4489-90F9-703D26682C21}"/>
              </a:ext>
            </a:extLst>
          </p:cNvPr>
          <p:cNvPicPr>
            <a:picLocks noChangeAspect="1"/>
          </p:cNvPicPr>
          <p:nvPr/>
        </p:nvPicPr>
        <p:blipFill>
          <a:blip r:embed="rId4"/>
          <a:stretch>
            <a:fillRect/>
          </a:stretch>
        </p:blipFill>
        <p:spPr>
          <a:xfrm>
            <a:off x="683568" y="1916832"/>
            <a:ext cx="3744416" cy="1209480"/>
          </a:xfrm>
          <a:prstGeom prst="rect">
            <a:avLst/>
          </a:prstGeom>
        </p:spPr>
      </p:pic>
      <p:pic>
        <p:nvPicPr>
          <p:cNvPr id="10" name="Obrázek 9">
            <a:extLst>
              <a:ext uri="{FF2B5EF4-FFF2-40B4-BE49-F238E27FC236}">
                <a16:creationId xmlns:a16="http://schemas.microsoft.com/office/drawing/2014/main" id="{28C642EE-D953-4D05-9593-C0B284DB5D12}"/>
              </a:ext>
            </a:extLst>
          </p:cNvPr>
          <p:cNvPicPr>
            <a:picLocks noChangeAspect="1"/>
          </p:cNvPicPr>
          <p:nvPr/>
        </p:nvPicPr>
        <p:blipFill>
          <a:blip r:embed="rId5"/>
          <a:stretch>
            <a:fillRect/>
          </a:stretch>
        </p:blipFill>
        <p:spPr>
          <a:xfrm>
            <a:off x="6851999" y="908720"/>
            <a:ext cx="1680441" cy="1635883"/>
          </a:xfrm>
          <a:prstGeom prst="rect">
            <a:avLst/>
          </a:prstGeom>
        </p:spPr>
      </p:pic>
      <p:pic>
        <p:nvPicPr>
          <p:cNvPr id="12" name="Obrázek 11">
            <a:extLst>
              <a:ext uri="{FF2B5EF4-FFF2-40B4-BE49-F238E27FC236}">
                <a16:creationId xmlns:a16="http://schemas.microsoft.com/office/drawing/2014/main" id="{242B6B85-3D53-4259-B8E9-A671D1CE9CE2}"/>
              </a:ext>
            </a:extLst>
          </p:cNvPr>
          <p:cNvPicPr>
            <a:picLocks noChangeAspect="1"/>
          </p:cNvPicPr>
          <p:nvPr/>
        </p:nvPicPr>
        <p:blipFill rotWithShape="1">
          <a:blip r:embed="rId6"/>
          <a:srcRect l="7127" t="4365"/>
          <a:stretch/>
        </p:blipFill>
        <p:spPr>
          <a:xfrm>
            <a:off x="7066262" y="4437112"/>
            <a:ext cx="1559071" cy="1545658"/>
          </a:xfrm>
          <a:prstGeom prst="rect">
            <a:avLst/>
          </a:prstGeom>
        </p:spPr>
      </p:pic>
      <p:pic>
        <p:nvPicPr>
          <p:cNvPr id="13" name="Obrázek 12">
            <a:extLst>
              <a:ext uri="{FF2B5EF4-FFF2-40B4-BE49-F238E27FC236}">
                <a16:creationId xmlns:a16="http://schemas.microsoft.com/office/drawing/2014/main" id="{29C4C044-F511-480F-979C-DB2C3BB9B824}"/>
              </a:ext>
            </a:extLst>
          </p:cNvPr>
          <p:cNvPicPr>
            <a:picLocks noChangeAspect="1"/>
          </p:cNvPicPr>
          <p:nvPr/>
        </p:nvPicPr>
        <p:blipFill>
          <a:blip r:embed="rId7"/>
          <a:stretch>
            <a:fillRect/>
          </a:stretch>
        </p:blipFill>
        <p:spPr>
          <a:xfrm>
            <a:off x="6858611" y="2852936"/>
            <a:ext cx="1766254" cy="1385830"/>
          </a:xfrm>
          <a:prstGeom prst="rect">
            <a:avLst/>
          </a:prstGeom>
        </p:spPr>
      </p:pic>
    </p:spTree>
    <p:extLst>
      <p:ext uri="{BB962C8B-B14F-4D97-AF65-F5344CB8AC3E}">
        <p14:creationId xmlns:p14="http://schemas.microsoft.com/office/powerpoint/2010/main" val="1060530138"/>
      </p:ext>
    </p:extLst>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ovéPole 1"/>
          <p:cNvSpPr txBox="1"/>
          <p:nvPr/>
        </p:nvSpPr>
        <p:spPr>
          <a:xfrm>
            <a:off x="3851920" y="375047"/>
            <a:ext cx="19442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a:t>
            </a:r>
          </a:p>
        </p:txBody>
      </p:sp>
      <p:sp>
        <p:nvSpPr>
          <p:cNvPr id="11" name="Nadpis 2"/>
          <p:cNvSpPr txBox="1">
            <a:spLocks/>
          </p:cNvSpPr>
          <p:nvPr/>
        </p:nvSpPr>
        <p:spPr>
          <a:xfrm>
            <a:off x="395536" y="840916"/>
            <a:ext cx="2736304" cy="427844"/>
          </a:xfrm>
          <a:prstGeom prst="rect">
            <a:avLst/>
          </a:prstGeom>
        </p:spPr>
        <p:txBody>
          <a:bodyPr/>
          <a:lstStyle>
            <a:lvl1pPr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kern="1200">
                <a:solidFill>
                  <a:srgbClr val="000000"/>
                </a:solidFill>
                <a:latin typeface="+mj-lt"/>
                <a:ea typeface="+mj-ea"/>
                <a:cs typeface="+mj-cs"/>
              </a:defRPr>
            </a:lvl1pPr>
            <a:lvl2pPr marL="742950" indent="-28575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2pPr>
            <a:lvl3pPr marL="1143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3pPr>
            <a:lvl4pPr marL="1600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4pPr>
            <a:lvl5pPr marL="20574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5pPr>
            <a:lvl6pPr marL="25146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6pPr>
            <a:lvl7pPr marL="29718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7pPr>
            <a:lvl8pPr marL="34290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8pPr>
            <a:lvl9pPr marL="3886200" indent="-228600" algn="l"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300">
                <a:solidFill>
                  <a:srgbClr val="000000"/>
                </a:solidFill>
                <a:latin typeface="Calibri Light" panose="020F0302020204030204" pitchFamily="34" charset="0"/>
                <a:ea typeface="Microsoft YaHei" panose="020B0503020204020204" pitchFamily="34" charset="-122"/>
              </a:defRPr>
            </a:lvl9pPr>
          </a:lstStyle>
          <a:p>
            <a:pPr eaLnBrk="1" hangingPunct="1">
              <a:spcBef>
                <a:spcPct val="20000"/>
              </a:spcBef>
            </a:pPr>
            <a:r>
              <a:rPr lang="cs-CZ" altLang="cs-CZ" sz="2400" b="1" dirty="0" smtClean="0">
                <a:solidFill>
                  <a:srgbClr val="0070C0"/>
                </a:solidFill>
                <a:latin typeface="+mn-lt"/>
              </a:rPr>
              <a:t>Průběh intoxikace</a:t>
            </a:r>
            <a:endParaRPr lang="cs-CZ" altLang="cs-CZ" sz="2400" b="1" dirty="0">
              <a:solidFill>
                <a:srgbClr val="0070C0"/>
              </a:solidFill>
              <a:latin typeface="+mn-lt"/>
            </a:endParaRPr>
          </a:p>
          <a:p>
            <a:endParaRPr lang="cs-CZ" sz="2400" dirty="0">
              <a:latin typeface="+mn-lt"/>
            </a:endParaRPr>
          </a:p>
        </p:txBody>
      </p:sp>
      <p:sp>
        <p:nvSpPr>
          <p:cNvPr id="9" name="Podnadpis 2">
            <a:extLst>
              <a:ext uri="{FF2B5EF4-FFF2-40B4-BE49-F238E27FC236}">
                <a16:creationId xmlns:a16="http://schemas.microsoft.com/office/drawing/2014/main" id="{F863F7DE-7B4B-4066-AB0C-AD234DA6CEAD}"/>
              </a:ext>
            </a:extLst>
          </p:cNvPr>
          <p:cNvSpPr txBox="1">
            <a:spLocks/>
          </p:cNvSpPr>
          <p:nvPr/>
        </p:nvSpPr>
        <p:spPr bwMode="auto">
          <a:xfrm>
            <a:off x="539552" y="1268413"/>
            <a:ext cx="8352928"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marL="0" indent="0" algn="just">
              <a:buFontTx/>
              <a:buNone/>
            </a:pPr>
            <a:r>
              <a:rPr lang="cs-CZ" sz="2000" kern="0" dirty="0" smtClean="0">
                <a:latin typeface="+mn-lt"/>
              </a:rPr>
              <a:t>Vývoj </a:t>
            </a:r>
            <a:r>
              <a:rPr lang="cs-CZ" sz="2000" kern="0" dirty="0">
                <a:latin typeface="+mn-lt"/>
              </a:rPr>
              <a:t>koncentrace toxikantu (</a:t>
            </a:r>
            <a:r>
              <a:rPr lang="cs-CZ" sz="2000" b="1" i="1" kern="0" dirty="0">
                <a:latin typeface="+mn-lt"/>
              </a:rPr>
              <a:t>mg</a:t>
            </a:r>
            <a:r>
              <a:rPr lang="cs-CZ" sz="2000" kern="0" dirty="0">
                <a:latin typeface="+mn-lt"/>
              </a:rPr>
              <a:t> toxikantu / </a:t>
            </a:r>
            <a:r>
              <a:rPr lang="cs-CZ" sz="2000" b="1" i="1" kern="0" dirty="0">
                <a:latin typeface="+mn-lt"/>
              </a:rPr>
              <a:t>kg</a:t>
            </a:r>
            <a:r>
              <a:rPr lang="cs-CZ" sz="2000" kern="0" dirty="0">
                <a:latin typeface="+mn-lt"/>
              </a:rPr>
              <a:t> váhy organismu) při 8 hodinové expozici v pracovním prostředí.</a:t>
            </a:r>
          </a:p>
          <a:p>
            <a:pPr marL="0" indent="0" algn="just">
              <a:buFontTx/>
              <a:buNone/>
            </a:pPr>
            <a:r>
              <a:rPr lang="cs-CZ" sz="2000" kern="0" dirty="0">
                <a:latin typeface="+mn-lt"/>
              </a:rPr>
              <a:t>Obrázek znázorňuje důležitost „odpočinku“ při práci s MDI, kdy dochází v průběhu práce k hromadění MDI v těle pracovníka a v době odpočinku naopak k jeho odbourání či vyloučení z těla. Pokud není odpočinek dostatečně dlouhý, nebo v době odpočinku dochází k expozici MDI, pak hrozí otrava.</a:t>
            </a:r>
          </a:p>
          <a:p>
            <a:pPr marL="0" indent="0" algn="just">
              <a:buFontTx/>
              <a:buNone/>
            </a:pPr>
            <a:r>
              <a:rPr lang="cs-CZ" sz="2000" kern="0" dirty="0">
                <a:latin typeface="+mn-lt"/>
              </a:rPr>
              <a:t> </a:t>
            </a:r>
            <a:r>
              <a:rPr lang="cs-CZ" i="1" kern="0" dirty="0">
                <a:latin typeface="+mn-lt"/>
              </a:rPr>
              <a:t>Jedná se o ilustrační obrázek, který je z důvodu přehlednosti </a:t>
            </a:r>
            <a:r>
              <a:rPr lang="cs-CZ" i="1" kern="0" dirty="0" smtClean="0">
                <a:latin typeface="+mn-lt"/>
              </a:rPr>
              <a:t>zjednodušen</a:t>
            </a:r>
            <a:endParaRPr lang="cs-CZ" i="1" kern="0" dirty="0">
              <a:latin typeface="+mn-lt"/>
            </a:endParaRPr>
          </a:p>
        </p:txBody>
      </p:sp>
      <p:grpSp>
        <p:nvGrpSpPr>
          <p:cNvPr id="3" name="Skupina 2"/>
          <p:cNvGrpSpPr/>
          <p:nvPr/>
        </p:nvGrpSpPr>
        <p:grpSpPr>
          <a:xfrm>
            <a:off x="179512" y="3484404"/>
            <a:ext cx="8712968" cy="2725483"/>
            <a:chOff x="179512" y="3484404"/>
            <a:chExt cx="8712968" cy="2725483"/>
          </a:xfrm>
        </p:grpSpPr>
        <p:graphicFrame>
          <p:nvGraphicFramePr>
            <p:cNvPr id="15" name="Graf 14"/>
            <p:cNvGraphicFramePr>
              <a:graphicFrameLocks/>
            </p:cNvGraphicFramePr>
            <p:nvPr>
              <p:extLst>
                <p:ext uri="{D42A27DB-BD31-4B8C-83A1-F6EECF244321}">
                  <p14:modId xmlns:p14="http://schemas.microsoft.com/office/powerpoint/2010/main" val="576975853"/>
                </p:ext>
              </p:extLst>
            </p:nvPr>
          </p:nvGraphicFramePr>
          <p:xfrm>
            <a:off x="179512" y="3484405"/>
            <a:ext cx="8537080" cy="2725482"/>
          </p:xfrm>
          <a:graphic>
            <a:graphicData uri="http://schemas.openxmlformats.org/drawingml/2006/chart">
              <c:chart xmlns:c="http://schemas.openxmlformats.org/drawingml/2006/chart" xmlns:r="http://schemas.openxmlformats.org/officeDocument/2006/relationships" r:id="rId4"/>
            </a:graphicData>
          </a:graphic>
        </p:graphicFrame>
        <p:sp>
          <p:nvSpPr>
            <p:cNvPr id="16" name="Šipka doprava 15"/>
            <p:cNvSpPr/>
            <p:nvPr/>
          </p:nvSpPr>
          <p:spPr>
            <a:xfrm>
              <a:off x="5894417" y="3484404"/>
              <a:ext cx="2187186" cy="1612257"/>
            </a:xfrm>
            <a:prstGeom prst="rightArrow">
              <a:avLst>
                <a:gd name="adj1" fmla="val 50000"/>
                <a:gd name="adj2" fmla="val 3614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dirty="0">
                  <a:solidFill>
                    <a:schemeClr val="tx1"/>
                  </a:solidFill>
                </a:rPr>
                <a:t>RIZIKO – například přesčas  nebo vystavení se toxikantu v neděli odpoledne při soukromé činnosti</a:t>
              </a:r>
              <a:endParaRPr lang="cs-CZ" dirty="0">
                <a:solidFill>
                  <a:schemeClr val="tx1"/>
                </a:solidFill>
              </a:endParaRPr>
            </a:p>
          </p:txBody>
        </p:sp>
        <p:sp>
          <p:nvSpPr>
            <p:cNvPr id="17" name="Šipka doprava 16"/>
            <p:cNvSpPr/>
            <p:nvPr/>
          </p:nvSpPr>
          <p:spPr>
            <a:xfrm>
              <a:off x="5541645" y="4751177"/>
              <a:ext cx="1970061" cy="1458709"/>
            </a:xfrm>
            <a:prstGeom prst="rightArrow">
              <a:avLst>
                <a:gd name="adj1" fmla="val 50000"/>
                <a:gd name="adj2" fmla="val 3614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dirty="0">
                  <a:solidFill>
                    <a:schemeClr val="tx1"/>
                  </a:solidFill>
                </a:rPr>
                <a:t>Nárůst koncentrace toxikantu v těle pracovníka při expozici</a:t>
              </a:r>
              <a:endParaRPr lang="cs-CZ" dirty="0">
                <a:solidFill>
                  <a:schemeClr val="tx1"/>
                </a:solidFill>
              </a:endParaRPr>
            </a:p>
          </p:txBody>
        </p:sp>
        <p:sp>
          <p:nvSpPr>
            <p:cNvPr id="18" name="Šipka doprava 17"/>
            <p:cNvSpPr/>
            <p:nvPr/>
          </p:nvSpPr>
          <p:spPr>
            <a:xfrm flipH="1">
              <a:off x="7869939" y="4597629"/>
              <a:ext cx="1022541" cy="998064"/>
            </a:xfrm>
            <a:prstGeom prst="rightArrow">
              <a:avLst>
                <a:gd name="adj1" fmla="val 50000"/>
                <a:gd name="adj2" fmla="val 3614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dirty="0">
                  <a:solidFill>
                    <a:schemeClr val="tx1"/>
                  </a:solidFill>
                </a:rPr>
                <a:t>Pokles při odpočinku</a:t>
              </a:r>
              <a:endParaRPr lang="cs-CZ" dirty="0">
                <a:solidFill>
                  <a:schemeClr val="tx1"/>
                </a:solidFill>
              </a:endParaRPr>
            </a:p>
          </p:txBody>
        </p:sp>
      </p:grpSp>
    </p:spTree>
    <p:extLst>
      <p:ext uri="{BB962C8B-B14F-4D97-AF65-F5344CB8AC3E}">
        <p14:creationId xmlns:p14="http://schemas.microsoft.com/office/powerpoint/2010/main" val="792385642"/>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2843808" y="375047"/>
            <a:ext cx="3672408" cy="461665"/>
          </a:xfrm>
          <a:prstGeom prst="rect">
            <a:avLst/>
          </a:prstGeom>
          <a:noFill/>
        </p:spPr>
        <p:txBody>
          <a:bodyPr wrap="square" rtlCol="0">
            <a:spAutoFit/>
          </a:bodyPr>
          <a:lstStyle/>
          <a:p>
            <a:r>
              <a:rPr lang="cs-CZ" sz="2400" b="1" dirty="0">
                <a:solidFill>
                  <a:srgbClr val="0070C0"/>
                </a:solidFill>
                <a:latin typeface="+mn-lt"/>
              </a:rPr>
              <a:t>CHLS – mimořádné události</a:t>
            </a:r>
          </a:p>
        </p:txBody>
      </p:sp>
      <p:sp>
        <p:nvSpPr>
          <p:cNvPr id="7" name="Podnadpis 2">
            <a:extLst>
              <a:ext uri="{FF2B5EF4-FFF2-40B4-BE49-F238E27FC236}">
                <a16:creationId xmlns:a16="http://schemas.microsoft.com/office/drawing/2014/main" id="{F863F7DE-7B4B-4066-AB0C-AD234DA6CEAD}"/>
              </a:ext>
            </a:extLst>
          </p:cNvPr>
          <p:cNvSpPr txBox="1">
            <a:spLocks/>
          </p:cNvSpPr>
          <p:nvPr/>
        </p:nvSpPr>
        <p:spPr bwMode="auto">
          <a:xfrm>
            <a:off x="539552" y="1055633"/>
            <a:ext cx="8352928"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marL="0" indent="0" algn="ctr">
              <a:buFontTx/>
              <a:buNone/>
            </a:pPr>
            <a:r>
              <a:rPr lang="cs-CZ" sz="2000" b="1" kern="0" dirty="0">
                <a:solidFill>
                  <a:srgbClr val="0070C0"/>
                </a:solidFill>
                <a:latin typeface="+mn-lt"/>
              </a:rPr>
              <a:t>Havárie s únikem CHLS</a:t>
            </a:r>
          </a:p>
          <a:p>
            <a:pPr marL="0" indent="0" algn="ctr">
              <a:buFontTx/>
              <a:buNone/>
            </a:pPr>
            <a:endParaRPr lang="cs-CZ" sz="2000" b="1" kern="0" dirty="0">
              <a:solidFill>
                <a:srgbClr val="0070C0"/>
              </a:solidFill>
              <a:latin typeface="+mn-lt"/>
            </a:endParaRPr>
          </a:p>
          <a:p>
            <a:pPr marL="0" indent="0">
              <a:buFontTx/>
              <a:buNone/>
            </a:pPr>
            <a:r>
              <a:rPr lang="cs-CZ" sz="2000" b="1" kern="0" dirty="0">
                <a:solidFill>
                  <a:srgbClr val="0070C0"/>
                </a:solidFill>
                <a:latin typeface="+mn-lt"/>
              </a:rPr>
              <a:t>Nepanikař a chraň sám sebe</a:t>
            </a:r>
          </a:p>
          <a:p>
            <a:pPr marL="0" indent="0">
              <a:buFontTx/>
              <a:buNone/>
            </a:pPr>
            <a:r>
              <a:rPr lang="cs-CZ" sz="2000" kern="0" dirty="0">
                <a:latin typeface="+mn-lt"/>
              </a:rPr>
              <a:t>Udrž si klid a uklidni ostatní.</a:t>
            </a:r>
          </a:p>
          <a:p>
            <a:pPr marL="0" indent="0">
              <a:buFontTx/>
              <a:buNone/>
            </a:pPr>
            <a:r>
              <a:rPr lang="cs-CZ" sz="2000" kern="0" dirty="0">
                <a:latin typeface="+mn-lt"/>
              </a:rPr>
              <a:t>Nejdříve zjisti a odstraň rizika.</a:t>
            </a:r>
          </a:p>
          <a:p>
            <a:pPr marL="0" indent="0">
              <a:buFontTx/>
              <a:buNone/>
            </a:pPr>
            <a:endParaRPr lang="cs-CZ" sz="2000" kern="0" dirty="0">
              <a:latin typeface="+mn-lt"/>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cs-CZ" altLang="cs-CZ" sz="2000" b="1" i="0" u="none" strike="noStrike" kern="1200" cap="none" spc="0" normalizeH="0" baseline="0" noProof="0" dirty="0">
                <a:ln>
                  <a:noFill/>
                </a:ln>
                <a:solidFill>
                  <a:srgbClr val="0070C0"/>
                </a:solidFill>
                <a:effectLst/>
                <a:uLnTx/>
                <a:uFillTx/>
                <a:latin typeface="+mn-lt"/>
              </a:rPr>
              <a:t>Zabraň zhoršení stavu – </a:t>
            </a:r>
            <a:r>
              <a:rPr kumimoji="0" lang="cs-CZ" altLang="cs-CZ" sz="2000" b="1" i="0" u="none" strike="noStrike" kern="1200" cap="none" spc="0" normalizeH="0" baseline="0" noProof="0" dirty="0">
                <a:ln>
                  <a:noFill/>
                </a:ln>
                <a:solidFill>
                  <a:srgbClr val="FF0000"/>
                </a:solidFill>
                <a:effectLst/>
                <a:uLnTx/>
                <a:uFillTx/>
                <a:latin typeface="+mn-lt"/>
              </a:rPr>
              <a:t>použij havarijní soupravu</a:t>
            </a: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cs-CZ" altLang="cs-CZ" sz="2000" b="0" i="0" u="none" strike="noStrike" kern="1200" cap="none" spc="0" normalizeH="0" baseline="0" noProof="0" dirty="0">
                <a:ln>
                  <a:noFill/>
                </a:ln>
                <a:solidFill>
                  <a:srgbClr val="000000"/>
                </a:solidFill>
                <a:effectLst/>
                <a:uLnTx/>
                <a:uFillTx/>
                <a:latin typeface="+mn-lt"/>
              </a:rPr>
              <a:t>Odstraň zdroj nebezpečí, zabraň jeho šíření, zabraň úniku do ŽP.</a:t>
            </a: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cs-CZ" altLang="cs-CZ" sz="2000" b="0" i="0" u="none" strike="noStrike" kern="1200" cap="none" spc="0" normalizeH="0" baseline="0" noProof="0" dirty="0">
                <a:ln>
                  <a:noFill/>
                </a:ln>
                <a:solidFill>
                  <a:srgbClr val="000000"/>
                </a:solidFill>
                <a:effectLst/>
                <a:uLnTx/>
                <a:uFillTx/>
                <a:latin typeface="+mn-lt"/>
              </a:rPr>
              <a:t>Odstraň zbytky CHLS v co největším množství. Pevné smeť, kapalné zasyp sorbentem, nech působit několik minut, smeť a dobře vyvětrej. Malé zbytky dočisti vodou. Odpad zlikviduj jako nebezpečný odpad a správně roztřiď!</a:t>
            </a:r>
          </a:p>
          <a:p>
            <a:pPr marL="0" indent="0">
              <a:buFontTx/>
              <a:buNone/>
            </a:pPr>
            <a:endParaRPr lang="cs-CZ" sz="2000" kern="0" dirty="0">
              <a:solidFill>
                <a:srgbClr val="000000"/>
              </a:solidFill>
              <a:latin typeface="+mn-lt"/>
            </a:endParaRPr>
          </a:p>
          <a:p>
            <a:pPr marL="0" indent="0">
              <a:buFontTx/>
              <a:buNone/>
            </a:pPr>
            <a:r>
              <a:rPr lang="cs-CZ" sz="2000" b="1" kern="0" dirty="0">
                <a:solidFill>
                  <a:srgbClr val="0070C0"/>
                </a:solidFill>
                <a:latin typeface="+mn-lt"/>
              </a:rPr>
              <a:t>Přivolej pomoc</a:t>
            </a:r>
          </a:p>
          <a:p>
            <a:pPr marL="0" indent="0">
              <a:buFontTx/>
              <a:buNone/>
            </a:pPr>
            <a:endParaRPr lang="cs-CZ" sz="2000" b="1" kern="0" dirty="0">
              <a:solidFill>
                <a:srgbClr val="0070C0"/>
              </a:solidFill>
              <a:latin typeface="+mn-lt"/>
            </a:endParaRPr>
          </a:p>
          <a:p>
            <a:r>
              <a:rPr lang="cs-CZ" sz="2000" b="1" kern="0" dirty="0">
                <a:solidFill>
                  <a:srgbClr val="0070C0"/>
                </a:solidFill>
                <a:latin typeface="+mn-lt"/>
              </a:rPr>
              <a:t>Postupuj dle Plánu havarijních </a:t>
            </a:r>
            <a:r>
              <a:rPr lang="cs-CZ" sz="2000" b="1" kern="0" dirty="0" smtClean="0">
                <a:solidFill>
                  <a:srgbClr val="0070C0"/>
                </a:solidFill>
                <a:latin typeface="+mn-lt"/>
              </a:rPr>
              <a:t>opatření</a:t>
            </a:r>
            <a:endParaRPr lang="cs-CZ" sz="2000" b="1" kern="0" dirty="0">
              <a:solidFill>
                <a:srgbClr val="0070C0"/>
              </a:solidFill>
              <a:latin typeface="+mn-lt"/>
            </a:endParaRPr>
          </a:p>
        </p:txBody>
      </p:sp>
    </p:spTree>
    <p:extLst>
      <p:ext uri="{BB962C8B-B14F-4D97-AF65-F5344CB8AC3E}">
        <p14:creationId xmlns:p14="http://schemas.microsoft.com/office/powerpoint/2010/main" val="3006749319"/>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2771800" y="375047"/>
            <a:ext cx="3744416" cy="461665"/>
          </a:xfrm>
          <a:prstGeom prst="rect">
            <a:avLst/>
          </a:prstGeom>
          <a:noFill/>
        </p:spPr>
        <p:txBody>
          <a:bodyPr wrap="square" rtlCol="0">
            <a:spAutoFit/>
          </a:bodyPr>
          <a:lstStyle/>
          <a:p>
            <a:r>
              <a:rPr lang="cs-CZ" sz="2400" b="1" dirty="0">
                <a:solidFill>
                  <a:srgbClr val="0070C0"/>
                </a:solidFill>
                <a:latin typeface="+mn-lt"/>
              </a:rPr>
              <a:t>CHLS – mimořádné události</a:t>
            </a:r>
          </a:p>
        </p:txBody>
      </p:sp>
      <p:sp>
        <p:nvSpPr>
          <p:cNvPr id="4" name="Podnadpis 2">
            <a:extLst>
              <a:ext uri="{FF2B5EF4-FFF2-40B4-BE49-F238E27FC236}">
                <a16:creationId xmlns:a16="http://schemas.microsoft.com/office/drawing/2014/main" id="{F863F7DE-7B4B-4066-AB0C-AD234DA6CEAD}"/>
              </a:ext>
            </a:extLst>
          </p:cNvPr>
          <p:cNvSpPr txBox="1">
            <a:spLocks/>
          </p:cNvSpPr>
          <p:nvPr/>
        </p:nvSpPr>
        <p:spPr bwMode="auto">
          <a:xfrm>
            <a:off x="539552" y="764704"/>
            <a:ext cx="8352928" cy="5373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marL="0" indent="0">
              <a:buFontTx/>
              <a:buNone/>
            </a:pPr>
            <a:r>
              <a:rPr lang="cs-CZ" sz="2000" b="1" kern="0" dirty="0">
                <a:solidFill>
                  <a:srgbClr val="0070C0"/>
                </a:solidFill>
                <a:latin typeface="+mn-lt"/>
              </a:rPr>
              <a:t>První pomoc obecně</a:t>
            </a:r>
          </a:p>
          <a:p>
            <a:pPr marL="0" indent="0">
              <a:buFontTx/>
              <a:buNone/>
            </a:pPr>
            <a:endParaRPr lang="cs-CZ" sz="2000" b="1" kern="0" dirty="0">
              <a:solidFill>
                <a:srgbClr val="0070C0"/>
              </a:solidFill>
              <a:latin typeface="+mn-lt"/>
            </a:endParaRPr>
          </a:p>
          <a:p>
            <a:pPr marL="0" indent="0">
              <a:buFontTx/>
              <a:buNone/>
            </a:pPr>
            <a:r>
              <a:rPr lang="cs-CZ" sz="2000" b="1" kern="0" dirty="0">
                <a:solidFill>
                  <a:srgbClr val="0070C0"/>
                </a:solidFill>
                <a:latin typeface="+mn-lt"/>
              </a:rPr>
              <a:t>Nepanikař a </a:t>
            </a:r>
            <a:r>
              <a:rPr lang="cs-CZ" sz="2000" b="1" u="sng" kern="0" dirty="0">
                <a:solidFill>
                  <a:srgbClr val="0070C0"/>
                </a:solidFill>
                <a:latin typeface="+mn-lt"/>
              </a:rPr>
              <a:t>chraň sám sebe</a:t>
            </a:r>
          </a:p>
          <a:p>
            <a:pPr marL="0" indent="0">
              <a:buFontTx/>
              <a:buNone/>
            </a:pPr>
            <a:r>
              <a:rPr lang="cs-CZ" sz="2000" kern="0" dirty="0">
                <a:latin typeface="+mn-lt"/>
              </a:rPr>
              <a:t>Udrž si klid a uklidni ostatní</a:t>
            </a:r>
          </a:p>
          <a:p>
            <a:pPr marL="0" indent="0">
              <a:buFontTx/>
              <a:buNone/>
            </a:pPr>
            <a:endParaRPr lang="cs-CZ" sz="2000" kern="0" dirty="0">
              <a:latin typeface="+mn-lt"/>
            </a:endParaRPr>
          </a:p>
          <a:p>
            <a:pPr marL="0" indent="0">
              <a:buFontTx/>
              <a:buNone/>
            </a:pPr>
            <a:r>
              <a:rPr lang="cs-CZ" sz="2000" b="1" kern="0" dirty="0">
                <a:solidFill>
                  <a:srgbClr val="0070C0"/>
                </a:solidFill>
                <a:latin typeface="+mn-lt"/>
              </a:rPr>
              <a:t>Zabraň zhoršení stavu</a:t>
            </a:r>
          </a:p>
          <a:p>
            <a:pPr marL="0" indent="0">
              <a:buFontTx/>
              <a:buNone/>
            </a:pPr>
            <a:r>
              <a:rPr lang="cs-CZ" sz="2000" kern="0" dirty="0">
                <a:solidFill>
                  <a:srgbClr val="000000"/>
                </a:solidFill>
                <a:latin typeface="+mn-lt"/>
              </a:rPr>
              <a:t>Odstraň zdroj nebezpečí, zabraň jeho šíření</a:t>
            </a:r>
          </a:p>
          <a:p>
            <a:pPr marL="0" indent="0">
              <a:buFontTx/>
              <a:buNone/>
            </a:pPr>
            <a:r>
              <a:rPr lang="cs-CZ" sz="2000" kern="0" dirty="0">
                <a:solidFill>
                  <a:srgbClr val="000000"/>
                </a:solidFill>
                <a:latin typeface="+mn-lt"/>
              </a:rPr>
              <a:t>Odstraň zbytky CHLS ze zasažené osoby</a:t>
            </a:r>
          </a:p>
          <a:p>
            <a:pPr marL="0" indent="0">
              <a:buFontTx/>
              <a:buNone/>
            </a:pPr>
            <a:endParaRPr lang="cs-CZ" sz="2000" kern="0" dirty="0">
              <a:solidFill>
                <a:srgbClr val="000000"/>
              </a:solidFill>
              <a:latin typeface="+mn-lt"/>
            </a:endParaRPr>
          </a:p>
          <a:p>
            <a:pPr marL="0" indent="0">
              <a:buFontTx/>
              <a:buNone/>
            </a:pPr>
            <a:r>
              <a:rPr lang="cs-CZ" sz="2000" b="1" kern="0" dirty="0">
                <a:solidFill>
                  <a:srgbClr val="0070C0"/>
                </a:solidFill>
                <a:latin typeface="+mn-lt"/>
              </a:rPr>
              <a:t>Setři vhodným prostředkem zbytky CHLS a poté oplachuj vodou</a:t>
            </a:r>
          </a:p>
          <a:p>
            <a:pPr marL="0" indent="0">
              <a:buFontTx/>
              <a:buNone/>
            </a:pPr>
            <a:r>
              <a:rPr lang="cs-CZ" sz="2000" kern="0" dirty="0">
                <a:solidFill>
                  <a:srgbClr val="000000"/>
                </a:solidFill>
                <a:latin typeface="+mn-lt"/>
              </a:rPr>
              <a:t>Výplach musí být dlouhý, alespoň 10 minut</a:t>
            </a:r>
          </a:p>
          <a:p>
            <a:pPr marL="0" indent="0">
              <a:buFontTx/>
              <a:buNone/>
            </a:pPr>
            <a:r>
              <a:rPr lang="cs-CZ" sz="2000" kern="0" dirty="0">
                <a:solidFill>
                  <a:srgbClr val="000000"/>
                </a:solidFill>
                <a:latin typeface="+mn-lt"/>
              </a:rPr>
              <a:t>Oplachované místo na těle umísti co nejníže</a:t>
            </a:r>
          </a:p>
          <a:p>
            <a:pPr marL="0" indent="0">
              <a:buFontTx/>
              <a:buNone/>
            </a:pPr>
            <a:endParaRPr lang="cs-CZ" sz="2000" kern="0" dirty="0">
              <a:solidFill>
                <a:srgbClr val="000000"/>
              </a:solidFill>
              <a:latin typeface="+mn-lt"/>
            </a:endParaRPr>
          </a:p>
          <a:p>
            <a:pPr marL="0" indent="0">
              <a:buFontTx/>
              <a:buNone/>
            </a:pPr>
            <a:r>
              <a:rPr lang="cs-CZ" sz="2000" b="1" kern="0" dirty="0">
                <a:solidFill>
                  <a:srgbClr val="0070C0"/>
                </a:solidFill>
                <a:latin typeface="+mn-lt"/>
              </a:rPr>
              <a:t>Přivolej pomoc a Stabilizuj</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cs-CZ" altLang="cs-CZ" sz="1800" b="1" i="0" u="none" strike="noStrike" kern="1200" cap="none" spc="0" normalizeH="0" baseline="0" noProof="0" dirty="0">
                <a:ln>
                  <a:noFill/>
                </a:ln>
                <a:solidFill>
                  <a:srgbClr val="000000"/>
                </a:solidFill>
                <a:effectLst/>
                <a:uLnTx/>
                <a:uFillTx/>
                <a:latin typeface="+mn-lt"/>
                <a:ea typeface="+mn-ea"/>
              </a:rPr>
              <a:t>přivolat</a:t>
            </a:r>
            <a:r>
              <a:rPr kumimoji="0" lang="cs-CZ" altLang="cs-CZ" sz="1800" b="1" i="0" u="none" strike="noStrike" kern="1200" cap="none" spc="0" normalizeH="0" noProof="0" dirty="0">
                <a:ln>
                  <a:noFill/>
                </a:ln>
                <a:solidFill>
                  <a:srgbClr val="000000"/>
                </a:solidFill>
                <a:effectLst/>
                <a:uLnTx/>
                <a:uFillTx/>
                <a:latin typeface="+mn-lt"/>
                <a:ea typeface="+mn-ea"/>
              </a:rPr>
              <a:t> vedoucího pracovníka / volat 155</a:t>
            </a:r>
            <a:endParaRPr kumimoji="0" lang="cs-CZ" altLang="cs-CZ" sz="1800" b="1" i="0" u="none" strike="noStrike" kern="1200" cap="none" spc="0" normalizeH="0" baseline="0" noProof="0" dirty="0">
              <a:ln>
                <a:noFill/>
              </a:ln>
              <a:solidFill>
                <a:srgbClr val="000000"/>
              </a:solidFill>
              <a:effectLst/>
              <a:uLnTx/>
              <a:uFillTx/>
              <a:latin typeface="+mn-lt"/>
              <a:ea typeface="+mn-ea"/>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cs-CZ" altLang="cs-CZ" sz="1800" b="1" i="0" u="none" strike="noStrike" kern="1200" cap="none" spc="0" normalizeH="0" baseline="0" noProof="0" dirty="0">
                <a:ln>
                  <a:noFill/>
                </a:ln>
                <a:solidFill>
                  <a:srgbClr val="000000"/>
                </a:solidFill>
                <a:effectLst/>
                <a:uLnTx/>
                <a:uFillTx/>
                <a:latin typeface="+mn-lt"/>
                <a:ea typeface="+mn-ea"/>
              </a:rPr>
              <a:t>Tel. číslo pro otravy </a:t>
            </a:r>
            <a:r>
              <a:rPr kumimoji="0" lang="cs-CZ" altLang="cs-CZ" sz="1800" b="0" i="0" u="none" strike="noStrike" kern="1200" cap="none" spc="0" normalizeH="0" baseline="0" noProof="0" dirty="0">
                <a:ln>
                  <a:noFill/>
                </a:ln>
                <a:solidFill>
                  <a:srgbClr val="000000"/>
                </a:solidFill>
                <a:effectLst/>
                <a:uLnTx/>
                <a:uFillTx/>
                <a:latin typeface="+mn-lt"/>
                <a:ea typeface="+mn-ea"/>
              </a:rPr>
              <a:t>224 919 293 nebo 224 915 402 (nonstop Toxikologické středisko) </a:t>
            </a:r>
            <a:endParaRPr lang="cs-CZ" sz="2000" b="1" kern="0" dirty="0">
              <a:solidFill>
                <a:srgbClr val="0070C0"/>
              </a:solidFill>
              <a:latin typeface="+mn-lt"/>
            </a:endParaRPr>
          </a:p>
        </p:txBody>
      </p:sp>
      <p:pic>
        <p:nvPicPr>
          <p:cNvPr id="5" name="Obrázek 4">
            <a:extLst>
              <a:ext uri="{FF2B5EF4-FFF2-40B4-BE49-F238E27FC236}">
                <a16:creationId xmlns:a16="http://schemas.microsoft.com/office/drawing/2014/main" id="{764EBA8A-B5DB-4076-9F48-7D47F96B9BF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71445" y="1117272"/>
            <a:ext cx="3621035" cy="2410530"/>
          </a:xfrm>
          <a:prstGeom prst="rect">
            <a:avLst/>
          </a:prstGeom>
        </p:spPr>
      </p:pic>
    </p:spTree>
    <p:extLst>
      <p:ext uri="{BB962C8B-B14F-4D97-AF65-F5344CB8AC3E}">
        <p14:creationId xmlns:p14="http://schemas.microsoft.com/office/powerpoint/2010/main" val="161900765"/>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2771800" y="375047"/>
            <a:ext cx="3744416"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Diisokyanáty – první pomoc</a:t>
            </a:r>
          </a:p>
        </p:txBody>
      </p:sp>
      <p:sp>
        <p:nvSpPr>
          <p:cNvPr id="7" name="Podnadpis 2">
            <a:extLst>
              <a:ext uri="{FF2B5EF4-FFF2-40B4-BE49-F238E27FC236}">
                <a16:creationId xmlns:a16="http://schemas.microsoft.com/office/drawing/2014/main" id="{F863F7DE-7B4B-4066-AB0C-AD234DA6CEAD}"/>
              </a:ext>
            </a:extLst>
          </p:cNvPr>
          <p:cNvSpPr txBox="1">
            <a:spLocks/>
          </p:cNvSpPr>
          <p:nvPr/>
        </p:nvSpPr>
        <p:spPr bwMode="auto">
          <a:xfrm>
            <a:off x="395536" y="1052736"/>
            <a:ext cx="6991023" cy="498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eaLnBrk="1" hangingPunct="1">
              <a:spcBef>
                <a:spcPts val="0"/>
              </a:spcBef>
            </a:pPr>
            <a:r>
              <a:rPr lang="cs-CZ" altLang="cs-CZ" sz="1800" b="1" dirty="0">
                <a:latin typeface="+mn-lt"/>
              </a:rPr>
              <a:t>Kontaktovat lékaře nebo toxikologické centrum</a:t>
            </a:r>
          </a:p>
          <a:p>
            <a:pPr marL="342900" indent="-342900" eaLnBrk="1" hangingPunct="1">
              <a:spcBef>
                <a:spcPts val="0"/>
              </a:spcBef>
              <a:buFont typeface="Arial" panose="020B0604020202020204" pitchFamily="34" charset="0"/>
              <a:buChar char="•"/>
            </a:pPr>
            <a:r>
              <a:rPr lang="cs-CZ" altLang="cs-CZ" sz="1800" b="1" dirty="0">
                <a:latin typeface="+mn-lt"/>
              </a:rPr>
              <a:t>Při nadýchání</a:t>
            </a:r>
          </a:p>
          <a:p>
            <a:pPr marL="354013" lvl="1" indent="0" eaLnBrk="1" hangingPunct="1">
              <a:spcBef>
                <a:spcPts val="0"/>
              </a:spcBef>
              <a:buNone/>
            </a:pPr>
            <a:r>
              <a:rPr lang="cs-CZ" altLang="cs-CZ" sz="1800" dirty="0">
                <a:latin typeface="+mn-lt"/>
              </a:rPr>
              <a:t>Zajistit čerstvý vzduch a tepelný komfort</a:t>
            </a:r>
          </a:p>
          <a:p>
            <a:pPr marL="354013" lvl="1" indent="0" eaLnBrk="1" hangingPunct="1">
              <a:spcBef>
                <a:spcPts val="0"/>
              </a:spcBef>
              <a:buNone/>
            </a:pPr>
            <a:r>
              <a:rPr lang="cs-CZ" altLang="cs-CZ" sz="1800" dirty="0">
                <a:latin typeface="+mn-lt"/>
              </a:rPr>
              <a:t>Odstranit znečištěné oblečení</a:t>
            </a:r>
          </a:p>
          <a:p>
            <a:pPr marL="342900" indent="-342900" eaLnBrk="1" hangingPunct="1">
              <a:spcBef>
                <a:spcPts val="0"/>
              </a:spcBef>
              <a:buFont typeface="Arial" panose="020B0604020202020204" pitchFamily="34" charset="0"/>
              <a:buChar char="•"/>
            </a:pPr>
            <a:r>
              <a:rPr lang="cs-CZ" altLang="cs-CZ" sz="1800" b="1" dirty="0">
                <a:solidFill>
                  <a:srgbClr val="000000"/>
                </a:solidFill>
                <a:latin typeface="+mn-lt"/>
              </a:rPr>
              <a:t>Při styku s očima</a:t>
            </a:r>
          </a:p>
          <a:p>
            <a:pPr marL="447675" lvl="1" indent="0" eaLnBrk="1" hangingPunct="1">
              <a:spcBef>
                <a:spcPts val="0"/>
              </a:spcBef>
              <a:buNone/>
            </a:pPr>
            <a:r>
              <a:rPr lang="cs-CZ" altLang="cs-CZ" sz="1800" dirty="0">
                <a:solidFill>
                  <a:srgbClr val="000000"/>
                </a:solidFill>
                <a:latin typeface="+mn-lt"/>
              </a:rPr>
              <a:t>Chraňte nezraněné oko</a:t>
            </a:r>
          </a:p>
          <a:p>
            <a:pPr marL="447675" lvl="1" indent="0" algn="just" eaLnBrk="1" hangingPunct="1">
              <a:spcBef>
                <a:spcPts val="0"/>
              </a:spcBef>
              <a:buNone/>
            </a:pPr>
            <a:r>
              <a:rPr lang="cs-CZ" altLang="cs-CZ" sz="1800" dirty="0">
                <a:solidFill>
                  <a:srgbClr val="000000"/>
                </a:solidFill>
                <a:latin typeface="+mn-lt"/>
              </a:rPr>
              <a:t>Široce otevřete oči (zajistí zachránce nebo anatomické víčko lahve s výplachovou kapalinou) a vyplachujte po dobu nejméně 10 minut</a:t>
            </a:r>
          </a:p>
          <a:p>
            <a:pPr marL="447675" lvl="1" indent="0" eaLnBrk="1" hangingPunct="1">
              <a:spcBef>
                <a:spcPts val="0"/>
              </a:spcBef>
              <a:buNone/>
            </a:pPr>
            <a:r>
              <a:rPr lang="cs-CZ" altLang="cs-CZ" sz="1800" dirty="0">
                <a:solidFill>
                  <a:srgbClr val="000000"/>
                </a:solidFill>
                <a:latin typeface="+mn-lt"/>
              </a:rPr>
              <a:t>Vyjměte kontaktní čočky, je-li to možné</a:t>
            </a:r>
          </a:p>
          <a:p>
            <a:pPr marL="342900" indent="-342900" eaLnBrk="1" hangingPunct="1">
              <a:spcBef>
                <a:spcPts val="0"/>
              </a:spcBef>
              <a:buFont typeface="Arial" panose="020B0604020202020204" pitchFamily="34" charset="0"/>
              <a:buChar char="•"/>
            </a:pPr>
            <a:r>
              <a:rPr lang="cs-CZ" sz="1800" b="1" i="0" u="none" strike="noStrike" baseline="0" dirty="0">
                <a:latin typeface="+mn-lt"/>
              </a:rPr>
              <a:t>Při styku s kůží</a:t>
            </a:r>
          </a:p>
          <a:p>
            <a:pPr marL="357188" algn="just">
              <a:spcBef>
                <a:spcPts val="0"/>
              </a:spcBef>
              <a:tabLst>
                <a:tab pos="357188" algn="l"/>
              </a:tabLst>
            </a:pPr>
            <a:r>
              <a:rPr lang="cs-CZ" sz="1800" b="0" i="0" u="none" strike="noStrike" baseline="0" dirty="0">
                <a:latin typeface="+mn-lt"/>
              </a:rPr>
              <a:t>Oplachujte velkým množstvím vody a mýdlem.</a:t>
            </a:r>
            <a:r>
              <a:rPr lang="cs-CZ" sz="1800" dirty="0">
                <a:latin typeface="+mn-lt"/>
              </a:rPr>
              <a:t> MDI studie prokázaly, že čistič kůže, obsahující polyglykol nebo kukuřičný olej, může být účinnější než voda a mýdlo.</a:t>
            </a:r>
          </a:p>
          <a:p>
            <a:pPr marL="342900" indent="-342900" eaLnBrk="1" hangingPunct="1">
              <a:spcBef>
                <a:spcPts val="0"/>
              </a:spcBef>
              <a:buFont typeface="Arial" panose="020B0604020202020204" pitchFamily="34" charset="0"/>
              <a:buChar char="•"/>
            </a:pPr>
            <a:r>
              <a:rPr lang="cs-CZ" sz="1800" b="1" dirty="0">
                <a:latin typeface="+mn-lt"/>
              </a:rPr>
              <a:t>V případě, že se objeví podráždění kůže nebo vyrážka, vyhledejte lékařské ošetření.</a:t>
            </a:r>
          </a:p>
          <a:p>
            <a:pPr marL="357188" algn="just">
              <a:spcBef>
                <a:spcPts val="0"/>
              </a:spcBef>
              <a:tabLst>
                <a:tab pos="357188" algn="l"/>
              </a:tabLst>
            </a:pPr>
            <a:r>
              <a:rPr lang="cs-CZ" sz="1800" dirty="0">
                <a:latin typeface="+mn-lt"/>
              </a:rPr>
              <a:t>Potřísněný oděv a obuv ihned odložte</a:t>
            </a:r>
          </a:p>
          <a:p>
            <a:pPr marL="342900" indent="-342900" eaLnBrk="1" hangingPunct="1">
              <a:spcBef>
                <a:spcPts val="0"/>
              </a:spcBef>
              <a:buFont typeface="Arial" panose="020B0604020202020204" pitchFamily="34" charset="0"/>
              <a:buChar char="•"/>
            </a:pPr>
            <a:r>
              <a:rPr lang="cs-CZ" sz="1800" b="1" i="0" u="none" strike="noStrike" baseline="0" dirty="0">
                <a:latin typeface="+mn-lt"/>
              </a:rPr>
              <a:t>Při požití</a:t>
            </a:r>
          </a:p>
          <a:p>
            <a:pPr marL="357188" lvl="1" indent="0" algn="just">
              <a:spcBef>
                <a:spcPts val="0"/>
              </a:spcBef>
              <a:buNone/>
              <a:tabLst>
                <a:tab pos="357188" algn="l"/>
              </a:tabLst>
            </a:pPr>
            <a:r>
              <a:rPr lang="cs-CZ" sz="1800" dirty="0">
                <a:latin typeface="+mn-lt"/>
              </a:rPr>
              <a:t>NEVYVOLÁVEJTE zvracení, pokud to nenařídí lékař</a:t>
            </a:r>
            <a:endParaRPr lang="cs-CZ" altLang="cs-CZ" sz="1800" dirty="0">
              <a:latin typeface="+mn-lt"/>
            </a:endParaRPr>
          </a:p>
        </p:txBody>
      </p:sp>
      <p:pic>
        <p:nvPicPr>
          <p:cNvPr id="8" name="Obrázek 7">
            <a:extLst>
              <a:ext uri="{FF2B5EF4-FFF2-40B4-BE49-F238E27FC236}">
                <a16:creationId xmlns:a16="http://schemas.microsoft.com/office/drawing/2014/main" id="{074FC614-2C19-4627-9CBC-C14BB9C1E7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328" y="1052736"/>
            <a:ext cx="1524000" cy="4362450"/>
          </a:xfrm>
          <a:prstGeom prst="rect">
            <a:avLst/>
          </a:prstGeom>
        </p:spPr>
      </p:pic>
    </p:spTree>
    <p:extLst>
      <p:ext uri="{BB962C8B-B14F-4D97-AF65-F5344CB8AC3E}">
        <p14:creationId xmlns:p14="http://schemas.microsoft.com/office/powerpoint/2010/main" val="3750622765"/>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3491880" y="375047"/>
            <a:ext cx="2376264" cy="461665"/>
          </a:xfrm>
          <a:prstGeom prst="rect">
            <a:avLst/>
          </a:prstGeom>
          <a:noFill/>
        </p:spPr>
        <p:txBody>
          <a:bodyPr wrap="square" rtlCol="0">
            <a:spAutoFit/>
          </a:bodyPr>
          <a:lstStyle/>
          <a:p>
            <a:pPr eaLnBrk="1" hangingPunct="1">
              <a:spcBef>
                <a:spcPct val="20000"/>
              </a:spcBef>
            </a:pPr>
            <a:r>
              <a:rPr lang="cs-CZ" sz="2400" b="1" dirty="0">
                <a:solidFill>
                  <a:srgbClr val="0070C0"/>
                </a:solidFill>
                <a:latin typeface="+mn-lt"/>
              </a:rPr>
              <a:t>CHLS – </a:t>
            </a:r>
            <a:r>
              <a:rPr lang="cs-CZ" sz="2400" b="1" dirty="0" smtClean="0">
                <a:solidFill>
                  <a:srgbClr val="0070C0"/>
                </a:solidFill>
                <a:latin typeface="+mn-lt"/>
              </a:rPr>
              <a:t>nakládání</a:t>
            </a:r>
            <a:endParaRPr lang="cs-CZ" sz="2400" b="1" dirty="0">
              <a:solidFill>
                <a:srgbClr val="0070C0"/>
              </a:solidFill>
              <a:latin typeface="+mn-lt"/>
            </a:endParaRPr>
          </a:p>
        </p:txBody>
      </p:sp>
      <p:sp>
        <p:nvSpPr>
          <p:cNvPr id="10" name="Podnadpis 2">
            <a:extLst>
              <a:ext uri="{FF2B5EF4-FFF2-40B4-BE49-F238E27FC236}">
                <a16:creationId xmlns:a16="http://schemas.microsoft.com/office/drawing/2014/main" id="{F863F7DE-7B4B-4066-AB0C-AD234DA6CEAD}"/>
              </a:ext>
            </a:extLst>
          </p:cNvPr>
          <p:cNvSpPr txBox="1">
            <a:spLocks/>
          </p:cNvSpPr>
          <p:nvPr/>
        </p:nvSpPr>
        <p:spPr bwMode="auto">
          <a:xfrm>
            <a:off x="251520" y="1196752"/>
            <a:ext cx="8713792"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a:lnSpc>
                <a:spcPct val="150000"/>
              </a:lnSpc>
            </a:pPr>
            <a:r>
              <a:rPr lang="cs-CZ" altLang="cs-CZ" sz="2000" b="1" dirty="0">
                <a:solidFill>
                  <a:srgbClr val="0070C0"/>
                </a:solidFill>
                <a:latin typeface="+mn-lt"/>
              </a:rPr>
              <a:t>NIKDY</a:t>
            </a:r>
            <a:r>
              <a:rPr lang="cs-CZ" altLang="cs-CZ" sz="2000" dirty="0">
                <a:solidFill>
                  <a:srgbClr val="000000"/>
                </a:solidFill>
                <a:latin typeface="+mn-lt"/>
              </a:rPr>
              <a:t> nepodceňujte vlastnosti CHLS</a:t>
            </a:r>
          </a:p>
          <a:p>
            <a:pPr>
              <a:lnSpc>
                <a:spcPct val="150000"/>
              </a:lnSpc>
            </a:pPr>
            <a:r>
              <a:rPr lang="cs-CZ" altLang="cs-CZ" sz="2000" b="1" dirty="0">
                <a:solidFill>
                  <a:srgbClr val="0070C0"/>
                </a:solidFill>
                <a:latin typeface="+mn-lt"/>
              </a:rPr>
              <a:t>NIKDY</a:t>
            </a:r>
            <a:r>
              <a:rPr lang="cs-CZ" altLang="cs-CZ" sz="2000" dirty="0">
                <a:solidFill>
                  <a:srgbClr val="0070C0"/>
                </a:solidFill>
                <a:latin typeface="+mn-lt"/>
              </a:rPr>
              <a:t> </a:t>
            </a:r>
            <a:r>
              <a:rPr lang="cs-CZ" altLang="cs-CZ" sz="2000" dirty="0">
                <a:solidFill>
                  <a:srgbClr val="000000"/>
                </a:solidFill>
                <a:latin typeface="+mn-lt"/>
              </a:rPr>
              <a:t>nepřelévejte CHLS a provozní kapaliny do nádob tvarem zaměnitelných s nádobami od nápojů, potravin nebo léčiv </a:t>
            </a:r>
          </a:p>
          <a:p>
            <a:pPr>
              <a:lnSpc>
                <a:spcPct val="150000"/>
              </a:lnSpc>
            </a:pPr>
            <a:r>
              <a:rPr lang="cs-CZ" altLang="cs-CZ" sz="2000" b="1" dirty="0">
                <a:solidFill>
                  <a:srgbClr val="0070C0"/>
                </a:solidFill>
                <a:latin typeface="+mn-lt"/>
              </a:rPr>
              <a:t>NIKDY</a:t>
            </a:r>
            <a:r>
              <a:rPr lang="cs-CZ" altLang="cs-CZ" sz="2000" dirty="0">
                <a:solidFill>
                  <a:srgbClr val="0070C0"/>
                </a:solidFill>
                <a:latin typeface="+mn-lt"/>
              </a:rPr>
              <a:t> </a:t>
            </a:r>
            <a:r>
              <a:rPr lang="cs-CZ" altLang="cs-CZ" sz="2000" dirty="0">
                <a:solidFill>
                  <a:srgbClr val="000000"/>
                </a:solidFill>
                <a:latin typeface="+mn-lt"/>
              </a:rPr>
              <a:t>neponechávejte nádoby s CHLS bez příslušného označení (platí i pro prázdné nádoby od CHLS) a mimo záchytná, k tomu určená místa</a:t>
            </a:r>
          </a:p>
          <a:p>
            <a:pPr>
              <a:lnSpc>
                <a:spcPct val="150000"/>
              </a:lnSpc>
            </a:pPr>
            <a:r>
              <a:rPr lang="cs-CZ" altLang="cs-CZ" sz="2000" b="1" dirty="0">
                <a:solidFill>
                  <a:srgbClr val="0070C0"/>
                </a:solidFill>
                <a:latin typeface="+mn-lt"/>
              </a:rPr>
              <a:t>NIKDY</a:t>
            </a:r>
            <a:r>
              <a:rPr lang="cs-CZ" altLang="cs-CZ" sz="2000" dirty="0">
                <a:solidFill>
                  <a:srgbClr val="0070C0"/>
                </a:solidFill>
                <a:latin typeface="+mn-lt"/>
              </a:rPr>
              <a:t> </a:t>
            </a:r>
            <a:r>
              <a:rPr lang="cs-CZ" altLang="cs-CZ" sz="2000" dirty="0">
                <a:solidFill>
                  <a:srgbClr val="000000"/>
                </a:solidFill>
                <a:latin typeface="+mn-lt"/>
              </a:rPr>
              <a:t>nenakládejte s nebezpečnými CHLS bez předchozího seznámení s jejich vlastnostmi (specifické školení, štítek na obalu, bezpečnostní list)</a:t>
            </a:r>
          </a:p>
          <a:p>
            <a:pPr>
              <a:lnSpc>
                <a:spcPct val="150000"/>
              </a:lnSpc>
            </a:pPr>
            <a:endParaRPr lang="cs-CZ" altLang="cs-CZ" sz="2000" dirty="0">
              <a:solidFill>
                <a:srgbClr val="000000"/>
              </a:solidFill>
              <a:latin typeface="+mn-lt"/>
            </a:endParaRPr>
          </a:p>
          <a:p>
            <a:pPr eaLnBrk="1" hangingPunct="1">
              <a:lnSpc>
                <a:spcPct val="150000"/>
              </a:lnSpc>
              <a:spcBef>
                <a:spcPct val="20000"/>
              </a:spcBef>
            </a:pPr>
            <a:r>
              <a:rPr lang="cs-CZ" altLang="cs-CZ" sz="2000" b="1" dirty="0">
                <a:solidFill>
                  <a:srgbClr val="0070C0"/>
                </a:solidFill>
                <a:latin typeface="+mn-lt"/>
              </a:rPr>
              <a:t>Osobní ochranné pracovní prostředky (OOPP) při nakládání s CHLS</a:t>
            </a:r>
          </a:p>
          <a:p>
            <a:pPr eaLnBrk="1" hangingPunct="1">
              <a:lnSpc>
                <a:spcPct val="150000"/>
              </a:lnSpc>
              <a:spcBef>
                <a:spcPct val="20000"/>
              </a:spcBef>
            </a:pPr>
            <a:r>
              <a:rPr lang="cs-CZ" altLang="cs-CZ" sz="2000" dirty="0">
                <a:latin typeface="+mn-lt"/>
              </a:rPr>
              <a:t>Jsou  definovány v bezpečnostním listu v oddíle 8 a v expozičních scénářích</a:t>
            </a:r>
            <a:endParaRPr lang="cs-CZ" altLang="cs-CZ" sz="2000" dirty="0">
              <a:solidFill>
                <a:srgbClr val="000000"/>
              </a:solidFill>
              <a:latin typeface="+mn-lt"/>
            </a:endParaRPr>
          </a:p>
        </p:txBody>
      </p:sp>
      <p:pic>
        <p:nvPicPr>
          <p:cNvPr id="11" name="Picture 2">
            <a:extLst>
              <a:ext uri="{FF2B5EF4-FFF2-40B4-BE49-F238E27FC236}">
                <a16:creationId xmlns:a16="http://schemas.microsoft.com/office/drawing/2014/main" id="{BA3B1C80-0C13-4BD7-A91F-6BC463ED46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5690" y="3501008"/>
            <a:ext cx="576262"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Obrázek 11">
            <a:extLst>
              <a:ext uri="{FF2B5EF4-FFF2-40B4-BE49-F238E27FC236}">
                <a16:creationId xmlns:a16="http://schemas.microsoft.com/office/drawing/2014/main" id="{F9880E22-F811-4196-AFA7-2A6F4954AD1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513" b="10793"/>
          <a:stretch/>
        </p:blipFill>
        <p:spPr>
          <a:xfrm>
            <a:off x="6372200" y="116632"/>
            <a:ext cx="2593113" cy="1588810"/>
          </a:xfrm>
          <a:prstGeom prst="rect">
            <a:avLst/>
          </a:prstGeom>
        </p:spPr>
      </p:pic>
    </p:spTree>
    <p:extLst>
      <p:ext uri="{BB962C8B-B14F-4D97-AF65-F5344CB8AC3E}">
        <p14:creationId xmlns:p14="http://schemas.microsoft.com/office/powerpoint/2010/main" val="3694596458"/>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ovéPole 5"/>
          <p:cNvSpPr txBox="1"/>
          <p:nvPr/>
        </p:nvSpPr>
        <p:spPr>
          <a:xfrm>
            <a:off x="4211960" y="375047"/>
            <a:ext cx="1152128" cy="461665"/>
          </a:xfrm>
          <a:prstGeom prst="rect">
            <a:avLst/>
          </a:prstGeom>
          <a:noFill/>
        </p:spPr>
        <p:txBody>
          <a:bodyPr wrap="square" rtlCol="0">
            <a:spAutoFit/>
          </a:bodyPr>
          <a:lstStyle/>
          <a:p>
            <a:pPr eaLnBrk="1" hangingPunct="1">
              <a:spcBef>
                <a:spcPct val="20000"/>
              </a:spcBef>
            </a:pPr>
            <a:r>
              <a:rPr lang="cs-CZ" altLang="cs-CZ" sz="2400" b="1" dirty="0">
                <a:solidFill>
                  <a:srgbClr val="0070C0"/>
                </a:solidFill>
                <a:latin typeface="+mn-lt"/>
              </a:rPr>
              <a:t>Shrnutí</a:t>
            </a:r>
          </a:p>
        </p:txBody>
      </p:sp>
      <p:sp>
        <p:nvSpPr>
          <p:cNvPr id="5" name="Podnadpis 2">
            <a:extLst>
              <a:ext uri="{FF2B5EF4-FFF2-40B4-BE49-F238E27FC236}">
                <a16:creationId xmlns:a16="http://schemas.microsoft.com/office/drawing/2014/main" id="{F863F7DE-7B4B-4066-AB0C-AD234DA6CEAD}"/>
              </a:ext>
            </a:extLst>
          </p:cNvPr>
          <p:cNvSpPr txBox="1">
            <a:spLocks/>
          </p:cNvSpPr>
          <p:nvPr/>
        </p:nvSpPr>
        <p:spPr bwMode="auto">
          <a:xfrm>
            <a:off x="395536" y="1274127"/>
            <a:ext cx="8352928" cy="325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10000"/>
              </a:spcBef>
              <a:defRPr>
                <a:solidFill>
                  <a:schemeClr val="tx1"/>
                </a:solidFill>
                <a:latin typeface="Times New Roman" panose="02020603050405020304" pitchFamily="18" charset="0"/>
              </a:defRPr>
            </a:lvl1pPr>
            <a:lvl2pPr marL="742950" indent="-28575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2pPr>
            <a:lvl3pPr marL="11430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3pPr>
            <a:lvl4pPr marL="16002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4pPr>
            <a:lvl5pPr marL="2057400" indent="-228600" eaLnBrk="0" hangingPunct="0">
              <a:spcBef>
                <a:spcPct val="10000"/>
              </a:spcBef>
              <a:buFont typeface="Wingdings" panose="05000000000000000000" pitchFamily="2" charset="2"/>
              <a:buChar char="§"/>
              <a:defRPr>
                <a:solidFill>
                  <a:schemeClr val="tx1"/>
                </a:solidFill>
                <a:latin typeface="Times New Roman" panose="02020603050405020304" pitchFamily="18" charset="0"/>
              </a:defRPr>
            </a:lvl5pPr>
            <a:lvl6pPr marL="25146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6pPr>
            <a:lvl7pPr marL="29718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7pPr>
            <a:lvl8pPr marL="34290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8pPr>
            <a:lvl9pPr marL="3886200" indent="-228600" eaLnBrk="0" fontAlgn="base" hangingPunct="0">
              <a:spcBef>
                <a:spcPct val="10000"/>
              </a:spcBef>
              <a:spcAft>
                <a:spcPct val="0"/>
              </a:spcAft>
              <a:buFont typeface="Wingdings" panose="05000000000000000000" pitchFamily="2" charset="2"/>
              <a:buChar char="§"/>
              <a:defRPr>
                <a:solidFill>
                  <a:schemeClr val="tx1"/>
                </a:solidFill>
                <a:latin typeface="Times New Roman" panose="02020603050405020304" pitchFamily="18" charset="0"/>
              </a:defRPr>
            </a:lvl9pPr>
          </a:lstStyle>
          <a:p>
            <a:pPr marL="285750" indent="-285750" algn="just">
              <a:spcAft>
                <a:spcPts val="300"/>
              </a:spcAft>
              <a:buFont typeface="Arial" panose="020B0604020202020204" pitchFamily="34" charset="0"/>
              <a:buChar char="•"/>
            </a:pPr>
            <a:r>
              <a:rPr lang="cs-CZ" sz="2000" dirty="0">
                <a:latin typeface="+mn-lt"/>
              </a:rPr>
              <a:t>Všechny isokyanáty představují potenciální riziko pro člověka i životní prostředí</a:t>
            </a:r>
          </a:p>
          <a:p>
            <a:pPr marL="285750" indent="-285750" algn="just">
              <a:spcAft>
                <a:spcPts val="300"/>
              </a:spcAft>
              <a:buFont typeface="Arial" panose="020B0604020202020204" pitchFamily="34" charset="0"/>
              <a:buChar char="•"/>
            </a:pPr>
            <a:r>
              <a:rPr lang="cs-CZ" sz="2000" dirty="0">
                <a:latin typeface="+mn-lt"/>
              </a:rPr>
              <a:t>Bezpečnostní list =&gt; přečíst – porozumět – dodržovat</a:t>
            </a:r>
          </a:p>
          <a:p>
            <a:pPr marL="285750" indent="-285750" algn="just">
              <a:spcAft>
                <a:spcPts val="300"/>
              </a:spcAft>
              <a:buFont typeface="Arial" panose="020B0604020202020204" pitchFamily="34" charset="0"/>
              <a:buChar char="•"/>
            </a:pPr>
            <a:r>
              <a:rPr lang="cs-CZ" sz="2000" dirty="0">
                <a:latin typeface="+mn-lt"/>
              </a:rPr>
              <a:t>Pracovní instrukce =&gt; přečíst – porozumět – dodržovat – následovat</a:t>
            </a:r>
          </a:p>
          <a:p>
            <a:pPr marL="285750" indent="-285750" algn="just">
              <a:spcAft>
                <a:spcPts val="300"/>
              </a:spcAft>
              <a:buFont typeface="Arial" panose="020B0604020202020204" pitchFamily="34" charset="0"/>
              <a:buChar char="•"/>
            </a:pPr>
            <a:r>
              <a:rPr lang="cs-CZ" sz="2000" dirty="0">
                <a:latin typeface="+mn-lt"/>
              </a:rPr>
              <a:t>Minimalizujte rizika při manipulaci s isokyanáty</a:t>
            </a:r>
          </a:p>
          <a:p>
            <a:pPr marL="285750" indent="-285750" algn="just">
              <a:spcAft>
                <a:spcPts val="300"/>
              </a:spcAft>
              <a:buFont typeface="Arial" panose="020B0604020202020204" pitchFamily="34" charset="0"/>
              <a:buChar char="•"/>
            </a:pPr>
            <a:r>
              <a:rPr lang="cs-CZ" sz="2000" dirty="0">
                <a:latin typeface="+mn-lt"/>
              </a:rPr>
              <a:t>Chraňte se kdykoli a kdekoli je to nutné</a:t>
            </a:r>
          </a:p>
          <a:p>
            <a:pPr marL="285750" indent="-285750" algn="just">
              <a:spcAft>
                <a:spcPts val="300"/>
              </a:spcAft>
              <a:buFont typeface="Arial" panose="020B0604020202020204" pitchFamily="34" charset="0"/>
              <a:buChar char="•"/>
            </a:pPr>
            <a:r>
              <a:rPr lang="cs-CZ" sz="2000" dirty="0">
                <a:latin typeface="+mn-lt"/>
              </a:rPr>
              <a:t>Vždy dodržujte technická a organizační opatření</a:t>
            </a:r>
          </a:p>
          <a:p>
            <a:pPr marL="285750" indent="-285750" algn="just">
              <a:spcAft>
                <a:spcPts val="300"/>
              </a:spcAft>
              <a:buFont typeface="Arial" panose="020B0604020202020204" pitchFamily="34" charset="0"/>
              <a:buChar char="•"/>
            </a:pPr>
            <a:r>
              <a:rPr lang="cs-CZ" sz="2000" dirty="0">
                <a:latin typeface="+mn-lt"/>
              </a:rPr>
              <a:t>Používejte OOPP a udržujte je v dobrém stavu</a:t>
            </a:r>
          </a:p>
          <a:p>
            <a:pPr marL="285750" indent="-285750" algn="just">
              <a:spcAft>
                <a:spcPts val="300"/>
              </a:spcAft>
              <a:buFont typeface="Arial" panose="020B0604020202020204" pitchFamily="34" charset="0"/>
              <a:buChar char="•"/>
            </a:pPr>
            <a:r>
              <a:rPr lang="cs-CZ" sz="2000" dirty="0">
                <a:latin typeface="+mn-lt"/>
              </a:rPr>
              <a:t>Více než 80 % všech nehod lze předejít bezpečným </a:t>
            </a:r>
            <a:r>
              <a:rPr lang="cs-CZ" sz="2000" dirty="0" smtClean="0">
                <a:latin typeface="+mn-lt"/>
              </a:rPr>
              <a:t>chováním</a:t>
            </a:r>
            <a:endParaRPr lang="cs-CZ" sz="2000" dirty="0">
              <a:latin typeface="+mn-lt"/>
            </a:endParaRPr>
          </a:p>
        </p:txBody>
      </p:sp>
      <p:pic>
        <p:nvPicPr>
          <p:cNvPr id="9" name="Obráze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04" y="4653136"/>
            <a:ext cx="8921614" cy="1068246"/>
          </a:xfrm>
          <a:prstGeom prst="rect">
            <a:avLst/>
          </a:prstGeom>
        </p:spPr>
      </p:pic>
    </p:spTree>
    <p:extLst>
      <p:ext uri="{BB962C8B-B14F-4D97-AF65-F5344CB8AC3E}">
        <p14:creationId xmlns:p14="http://schemas.microsoft.com/office/powerpoint/2010/main" val="2498064539"/>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 name="Obdélník 6"/>
          <p:cNvSpPr/>
          <p:nvPr/>
        </p:nvSpPr>
        <p:spPr>
          <a:xfrm>
            <a:off x="652420" y="404664"/>
            <a:ext cx="7920880" cy="2308324"/>
          </a:xfrm>
          <a:prstGeom prst="rect">
            <a:avLst/>
          </a:prstGeom>
        </p:spPr>
        <p:txBody>
          <a:bodyPr wrap="square">
            <a:spAutoFit/>
          </a:bodyPr>
          <a:lstStyle/>
          <a:p>
            <a:pPr algn="just"/>
            <a:r>
              <a:rPr lang="cs-CZ" altLang="cs-CZ" sz="2400" b="1" dirty="0">
                <a:solidFill>
                  <a:srgbClr val="FF0000"/>
                </a:solidFill>
                <a:latin typeface="+mn-lt"/>
              </a:rPr>
              <a:t>V případě požadavku na vydání certifikátu od OZO – odborně způsobilé osoby, která má oprávnění k zajištění odborné  přípravy pro nakládání s diisokyanáty, se prosím obraťte na našeho  partnera – firmu PELAMIS s.r.o, která po vyplnění testu  vašimi zaměstnanci vydá certifikáty na jméno s platností 5 let.</a:t>
            </a:r>
          </a:p>
        </p:txBody>
      </p:sp>
      <p:sp>
        <p:nvSpPr>
          <p:cNvPr id="8" name="TextovéPole 7"/>
          <p:cNvSpPr txBox="1"/>
          <p:nvPr/>
        </p:nvSpPr>
        <p:spPr>
          <a:xfrm>
            <a:off x="832440" y="2924944"/>
            <a:ext cx="5323736" cy="2677656"/>
          </a:xfrm>
          <a:prstGeom prst="rect">
            <a:avLst/>
          </a:prstGeom>
          <a:noFill/>
        </p:spPr>
        <p:txBody>
          <a:bodyPr wrap="square" rtlCol="0">
            <a:spAutoFit/>
          </a:bodyPr>
          <a:lstStyle/>
          <a:p>
            <a:r>
              <a:rPr lang="cs-CZ" sz="2800" b="1" dirty="0">
                <a:solidFill>
                  <a:srgbClr val="009900"/>
                </a:solidFill>
                <a:latin typeface="+mn-lt"/>
              </a:rPr>
              <a:t>Kontaktní  údaje :  </a:t>
            </a:r>
          </a:p>
          <a:p>
            <a:pPr lvl="4"/>
            <a:r>
              <a:rPr lang="cs-CZ" sz="2800" b="1" dirty="0" smtClean="0">
                <a:solidFill>
                  <a:srgbClr val="009900"/>
                </a:solidFill>
                <a:latin typeface="+mn-lt"/>
              </a:rPr>
              <a:t>			PELAMIS </a:t>
            </a:r>
            <a:r>
              <a:rPr lang="cs-CZ" sz="2800" b="1" dirty="0">
                <a:solidFill>
                  <a:srgbClr val="009900"/>
                </a:solidFill>
                <a:latin typeface="+mn-lt"/>
              </a:rPr>
              <a:t>s.r.o.</a:t>
            </a:r>
          </a:p>
          <a:p>
            <a:pPr lvl="4"/>
            <a:r>
              <a:rPr lang="cs-CZ" sz="2800" b="1" dirty="0" smtClean="0">
                <a:solidFill>
                  <a:srgbClr val="009900"/>
                </a:solidFill>
                <a:latin typeface="+mn-lt"/>
              </a:rPr>
              <a:t>			www.pelamis.cz</a:t>
            </a:r>
            <a:endParaRPr lang="cs-CZ" sz="2800" b="1" dirty="0">
              <a:solidFill>
                <a:srgbClr val="009900"/>
              </a:solidFill>
              <a:latin typeface="+mn-lt"/>
            </a:endParaRPr>
          </a:p>
          <a:p>
            <a:pPr lvl="4"/>
            <a:r>
              <a:rPr lang="cs-CZ" sz="2800" b="1" dirty="0" smtClean="0">
                <a:solidFill>
                  <a:srgbClr val="009900"/>
                </a:solidFill>
                <a:latin typeface="+mn-lt"/>
              </a:rPr>
              <a:t>			info@pelamis.cz</a:t>
            </a:r>
          </a:p>
          <a:p>
            <a:pPr lvl="4"/>
            <a:r>
              <a:rPr lang="cs-CZ" sz="2800" b="1" dirty="0" smtClean="0">
                <a:solidFill>
                  <a:srgbClr val="009900"/>
                </a:solidFill>
                <a:latin typeface="+mn-lt"/>
              </a:rPr>
              <a:t>			Tel</a:t>
            </a:r>
            <a:r>
              <a:rPr lang="cs-CZ" sz="2800" b="1" dirty="0">
                <a:solidFill>
                  <a:srgbClr val="009900"/>
                </a:solidFill>
                <a:latin typeface="+mn-lt"/>
              </a:rPr>
              <a:t>: 487 525 427</a:t>
            </a:r>
          </a:p>
          <a:p>
            <a:pPr lvl="4"/>
            <a:r>
              <a:rPr lang="cs-CZ" sz="2800" b="1" dirty="0" smtClean="0">
                <a:solidFill>
                  <a:srgbClr val="009900"/>
                </a:solidFill>
                <a:latin typeface="+mn-lt"/>
              </a:rPr>
              <a:t>			M</a:t>
            </a:r>
            <a:r>
              <a:rPr lang="cs-CZ" sz="2800" b="1" dirty="0">
                <a:solidFill>
                  <a:srgbClr val="009900"/>
                </a:solidFill>
                <a:latin typeface="+mn-lt"/>
              </a:rPr>
              <a:t>: 774 494 360</a:t>
            </a:r>
          </a:p>
        </p:txBody>
      </p:sp>
      <p:pic>
        <p:nvPicPr>
          <p:cNvPr id="10" name="Obráze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420" y="3544303"/>
            <a:ext cx="2761253" cy="1900921"/>
          </a:xfrm>
          <a:prstGeom prst="rect">
            <a:avLst/>
          </a:prstGeom>
        </p:spPr>
      </p:pic>
    </p:spTree>
    <p:extLst>
      <p:ext uri="{BB962C8B-B14F-4D97-AF65-F5344CB8AC3E}">
        <p14:creationId xmlns:p14="http://schemas.microsoft.com/office/powerpoint/2010/main" val="4218068726"/>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Light"/>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cs-CZ"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9A1319F5311E8B47827DE615F60F31FC" ma:contentTypeVersion="12" ma:contentTypeDescription="Vytvoří nový dokument" ma:contentTypeScope="" ma:versionID="c7fe6250f645c231ba6a3bde511204cc">
  <xsd:schema xmlns:xsd="http://www.w3.org/2001/XMLSchema" xmlns:xs="http://www.w3.org/2001/XMLSchema" xmlns:p="http://schemas.microsoft.com/office/2006/metadata/properties" xmlns:ns3="29ee38ee-e958-4dba-b7ee-0af79ed5889b" targetNamespace="http://schemas.microsoft.com/office/2006/metadata/properties" ma:root="true" ma:fieldsID="bd2e5251e86664c60a921088ead6491e" ns3:_="">
    <xsd:import namespace="29ee38ee-e958-4dba-b7ee-0af79ed5889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ee38ee-e958-4dba-b7ee-0af79ed588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43A429-0D56-41AD-8BF2-31DC1ACF9361}">
  <ds:schemaRefs>
    <ds:schemaRef ds:uri="http://schemas.microsoft.com/sharepoint/v3/contenttype/forms"/>
  </ds:schemaRefs>
</ds:datastoreItem>
</file>

<file path=customXml/itemProps2.xml><?xml version="1.0" encoding="utf-8"?>
<ds:datastoreItem xmlns:ds="http://schemas.openxmlformats.org/officeDocument/2006/customXml" ds:itemID="{3BB5047E-C345-4202-8ED3-B0F0EB601FC9}">
  <ds:schemaRefs>
    <ds:schemaRef ds:uri="http://schemas.microsoft.com/office/infopath/2007/PartnerControls"/>
    <ds:schemaRef ds:uri="http://purl.org/dc/terms/"/>
    <ds:schemaRef ds:uri="29ee38ee-e958-4dba-b7ee-0af79ed5889b"/>
    <ds:schemaRef ds:uri="http://schemas.openxmlformats.org/package/2006/metadata/core-properties"/>
    <ds:schemaRef ds:uri="http://purl.org/dc/elements/1.1/"/>
    <ds:schemaRef ds:uri="http://schemas.microsoft.com/office/2006/documentManagement/types"/>
    <ds:schemaRef ds:uri="http://purl.org/dc/dcmitype/"/>
    <ds:schemaRef ds:uri="http://www.w3.org/XML/1998/namespace"/>
    <ds:schemaRef ds:uri="http://schemas.microsoft.com/office/2006/metadata/properties"/>
  </ds:schemaRefs>
</ds:datastoreItem>
</file>

<file path=customXml/itemProps3.xml><?xml version="1.0" encoding="utf-8"?>
<ds:datastoreItem xmlns:ds="http://schemas.openxmlformats.org/officeDocument/2006/customXml" ds:itemID="{AAAC38F1-ABCF-415F-B3F1-2730E7A2B8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ee38ee-e958-4dba-b7ee-0af79ed588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6609</TotalTime>
  <Words>3071</Words>
  <Application>Microsoft Office PowerPoint</Application>
  <PresentationFormat>Předvádění na obrazovce (4:3)</PresentationFormat>
  <Paragraphs>325</Paragraphs>
  <Slides>32</Slides>
  <Notes>32</Notes>
  <HiddenSlides>0</HiddenSlides>
  <MMClips>0</MMClips>
  <ScaleCrop>false</ScaleCrop>
  <HeadingPairs>
    <vt:vector size="6" baseType="variant">
      <vt:variant>
        <vt:lpstr>Použitá písma</vt:lpstr>
      </vt:variant>
      <vt:variant>
        <vt:i4>8</vt:i4>
      </vt:variant>
      <vt:variant>
        <vt:lpstr>Motiv</vt:lpstr>
      </vt:variant>
      <vt:variant>
        <vt:i4>11</vt:i4>
      </vt:variant>
      <vt:variant>
        <vt:lpstr>Nadpisy snímků</vt:lpstr>
      </vt:variant>
      <vt:variant>
        <vt:i4>32</vt:i4>
      </vt:variant>
    </vt:vector>
  </HeadingPairs>
  <TitlesOfParts>
    <vt:vector size="51" baseType="lpstr">
      <vt:lpstr>Microsoft YaHei</vt:lpstr>
      <vt:lpstr>Arial</vt:lpstr>
      <vt:lpstr>Calibri</vt:lpstr>
      <vt:lpstr>Calibri Light</vt:lpstr>
      <vt:lpstr>Monotype Sorts</vt:lpstr>
      <vt:lpstr>Segoe UI</vt:lpstr>
      <vt:lpstr>Times New Roman</vt:lpstr>
      <vt:lpstr>Wingdings</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Bartakovic</dc:creator>
  <cp:lastModifiedBy>Rozhon Martin</cp:lastModifiedBy>
  <cp:revision>310</cp:revision>
  <cp:lastPrinted>2023-01-20T09:49:13Z</cp:lastPrinted>
  <dcterms:created xsi:type="dcterms:W3CDTF">2011-11-25T08:53:07Z</dcterms:created>
  <dcterms:modified xsi:type="dcterms:W3CDTF">2023-08-07T08:16:31Z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0x0101009A1319F5311E8B47827DE615F60F31FC</vt:lpwstr>
  </property>
</Properties>
</file>