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  <p:sldMasterId id="2147483654" r:id="rId7"/>
    <p:sldMasterId id="2147483656" r:id="rId8"/>
    <p:sldMasterId id="2147483657" r:id="rId9"/>
    <p:sldMasterId id="2147483658" r:id="rId10"/>
    <p:sldMasterId id="2147483659" r:id="rId11"/>
  </p:sldMasterIdLst>
  <p:notesMasterIdLst>
    <p:notesMasterId r:id="rId25"/>
  </p:notesMasterIdLst>
  <p:sldIdLst>
    <p:sldId id="256" r:id="rId12"/>
    <p:sldId id="261" r:id="rId13"/>
    <p:sldId id="263" r:id="rId14"/>
    <p:sldId id="264" r:id="rId15"/>
    <p:sldId id="265" r:id="rId16"/>
    <p:sldId id="266" r:id="rId17"/>
    <p:sldId id="259" r:id="rId18"/>
    <p:sldId id="262" r:id="rId19"/>
    <p:sldId id="269" r:id="rId20"/>
    <p:sldId id="267" r:id="rId21"/>
    <p:sldId id="268" r:id="rId22"/>
    <p:sldId id="270" r:id="rId23"/>
    <p:sldId id="271" r:id="rId24"/>
  </p:sldIdLst>
  <p:sldSz cx="9144000" cy="6858000" type="screen4x3"/>
  <p:notesSz cx="6735763" cy="98679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anose="020F0502020204030204" pitchFamily="34" charset="0"/>
        <a:ea typeface="Microsoft YaHei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84" y="51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AutoShape 1">
            <a:extLst>
              <a:ext uri="{FF2B5EF4-FFF2-40B4-BE49-F238E27FC236}">
                <a16:creationId xmlns:a16="http://schemas.microsoft.com/office/drawing/2014/main" id="{31A02775-5720-48EB-8590-1FC8F14CEA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 cap="sq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4" name="AutoShape 2">
            <a:extLst>
              <a:ext uri="{FF2B5EF4-FFF2-40B4-BE49-F238E27FC236}">
                <a16:creationId xmlns:a16="http://schemas.microsoft.com/office/drawing/2014/main" id="{17DDDA49-4507-4106-BCC5-02C2CF0B5B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5" name="AutoShape 3">
            <a:extLst>
              <a:ext uri="{FF2B5EF4-FFF2-40B4-BE49-F238E27FC236}">
                <a16:creationId xmlns:a16="http://schemas.microsoft.com/office/drawing/2014/main" id="{CE728B83-15A7-49CF-B163-B43F8EB222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6" name="AutoShape 4">
            <a:extLst>
              <a:ext uri="{FF2B5EF4-FFF2-40B4-BE49-F238E27FC236}">
                <a16:creationId xmlns:a16="http://schemas.microsoft.com/office/drawing/2014/main" id="{BC93795C-E588-4F39-B0BC-DA8BFC7F7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735763" cy="98679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7" name="Text Box 5">
            <a:extLst>
              <a:ext uri="{FF2B5EF4-FFF2-40B4-BE49-F238E27FC236}">
                <a16:creationId xmlns:a16="http://schemas.microsoft.com/office/drawing/2014/main" id="{6D892A48-190A-4DB1-8F73-0770AB7517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8F9C23C2-CF87-43AC-B78B-C4F8FD421F28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3814763" y="0"/>
            <a:ext cx="2913062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47440C5F-7063-4A1F-8461-5E139B4101AD}"/>
              </a:ext>
            </a:extLst>
          </p:cNvPr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26013" cy="3694113"/>
          </a:xfrm>
          <a:prstGeom prst="rect">
            <a:avLst/>
          </a:prstGeom>
          <a:noFill/>
          <a:ln w="12600" cap="sq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13320" name="Rectangle 8">
            <a:extLst>
              <a:ext uri="{FF2B5EF4-FFF2-40B4-BE49-F238E27FC236}">
                <a16:creationId xmlns:a16="http://schemas.microsoft.com/office/drawing/2014/main" id="{67EFD3F7-60FA-46B2-AD29-03FB2F24372B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73100" y="4686300"/>
            <a:ext cx="5383213" cy="443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altLang="cs-CZ"/>
          </a:p>
        </p:txBody>
      </p:sp>
      <p:sp>
        <p:nvSpPr>
          <p:cNvPr id="13321" name="Text Box 9">
            <a:extLst>
              <a:ext uri="{FF2B5EF4-FFF2-40B4-BE49-F238E27FC236}">
                <a16:creationId xmlns:a16="http://schemas.microsoft.com/office/drawing/2014/main" id="{54D339F6-42A4-40A6-A714-1AC3F944BF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371013"/>
            <a:ext cx="2919413" cy="493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22" name="Rectangle 10">
            <a:extLst>
              <a:ext uri="{FF2B5EF4-FFF2-40B4-BE49-F238E27FC236}">
                <a16:creationId xmlns:a16="http://schemas.microsoft.com/office/drawing/2014/main" id="{90A7591E-F05F-4531-A23A-08FEBF580FF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3814763" y="9371013"/>
            <a:ext cx="2913062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 sz="1200">
                <a:solidFill>
                  <a:srgbClr val="000000"/>
                </a:solidFill>
                <a:latin typeface="Arial" panose="020B0604020202020204" pitchFamily="34" charset="0"/>
                <a:cs typeface="Segoe UI" panose="020B0502040204020203" pitchFamily="34" charset="0"/>
              </a:defRPr>
            </a:lvl1pPr>
          </a:lstStyle>
          <a:p>
            <a:fld id="{1C5D029E-53BE-49F3-ABB6-3A77BCC9F8AD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31369711-8410-4C77-A54A-F79F6261969F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B27167-2510-479C-9A61-6C544B95240D}" type="slidenum">
              <a:rPr lang="cs-CZ" altLang="cs-CZ"/>
              <a:pPr/>
              <a:t>1</a:t>
            </a:fld>
            <a:endParaRPr lang="cs-CZ" altLang="cs-CZ"/>
          </a:p>
        </p:txBody>
      </p:sp>
      <p:sp>
        <p:nvSpPr>
          <p:cNvPr id="19457" name="Rectangle 1">
            <a:extLst>
              <a:ext uri="{FF2B5EF4-FFF2-40B4-BE49-F238E27FC236}">
                <a16:creationId xmlns:a16="http://schemas.microsoft.com/office/drawing/2014/main" id="{60924F48-4D37-4A54-A58C-6985F6DA4AD5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27600" cy="3695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>
            <a:extLst>
              <a:ext uri="{FF2B5EF4-FFF2-40B4-BE49-F238E27FC236}">
                <a16:creationId xmlns:a16="http://schemas.microsoft.com/office/drawing/2014/main" id="{AE4D5D65-884D-4661-8AA5-358EEBF11F67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2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922584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3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0614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4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82292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5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03506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6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278123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7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8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38982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9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07095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10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20140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11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99249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12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980277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>
            <a:extLst>
              <a:ext uri="{FF2B5EF4-FFF2-40B4-BE49-F238E27FC236}">
                <a16:creationId xmlns:a16="http://schemas.microsoft.com/office/drawing/2014/main" id="{A3AB0558-7AE6-496C-A851-6D3EF67259F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84773E6-591A-4C0D-9757-0A54E4B32376}" type="slidenum">
              <a:rPr lang="cs-CZ" altLang="cs-CZ"/>
              <a:pPr/>
              <a:t>13</a:t>
            </a:fld>
            <a:endParaRPr lang="cs-CZ" altLang="cs-CZ"/>
          </a:p>
        </p:txBody>
      </p:sp>
      <p:sp>
        <p:nvSpPr>
          <p:cNvPr id="22529" name="Rectangle 1">
            <a:extLst>
              <a:ext uri="{FF2B5EF4-FFF2-40B4-BE49-F238E27FC236}">
                <a16:creationId xmlns:a16="http://schemas.microsoft.com/office/drawing/2014/main" id="{0C362CC2-6031-4C5B-BD1F-BEC3455859BF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01700" y="739775"/>
            <a:ext cx="4932363" cy="370046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>
            <a:extLst>
              <a:ext uri="{FF2B5EF4-FFF2-40B4-BE49-F238E27FC236}">
                <a16:creationId xmlns:a16="http://schemas.microsoft.com/office/drawing/2014/main" id="{7B6E58EF-AC24-42B0-83CC-A899E3E78713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73100" y="4686300"/>
            <a:ext cx="5384800" cy="44354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12876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4296B-FB45-4814-9FEB-1DF76B9DEC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71938C-3B28-4645-A6DC-27E9E3682E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750E3E-D655-49EC-B252-3402FF1A742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7AD3E5-54C2-4234-ADE3-DC316A6FBBB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146624A-CF53-4573-8F41-A121F03F69A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59382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02EEF-5B32-4D17-82E2-BBEF0C99E5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7E47B-9FF0-47CD-B759-C704726C69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7EBB91-E31C-40B4-9204-50BB700E302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AE82EB-C73D-46CB-A8BC-9C47EE3BC0E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7D61207-86BA-4A8D-AC5D-13179114B61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6796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3FE8C-51CC-4767-9E0B-366DDB68E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33465B-5C19-4310-9C46-813A8096B1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3F114-F1D9-4A36-BFAF-2C809791B44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2BD31B-FC3E-4679-8D7D-6A81885C4B7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82ADDB6-5BB8-49A5-9F94-9B03F959CEF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985955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52417-2387-4F6B-A276-2D9D6D59A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9D346-84D2-4152-A790-8398DBAEFE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440533-0ABC-4548-B0E0-F3F749BBAB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7CC87B-B0C3-47E1-A0E1-6609BF3EC72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081C97-7F0C-4A69-9571-BE7122FA96A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6C61781-B15C-4718-9DD1-6880A41A262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53140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F8975-5512-42D4-98C8-44EE389B7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137D69-B388-4210-946F-F8C6B7BBBB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14FB9-6903-43FF-8172-2D5BC735A2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6DEDEE-248A-4829-B6D5-1E9FAB5006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F186BB-95E5-4A9A-B3E4-FDE63E5037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47DE79-D757-473A-A13A-0018A60A09F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11C143C-2F3A-4937-861A-39D8E933B1D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8ADEEA3-33EB-4D25-B01A-EC9E7937FDD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1643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63CC8-7241-41C6-A69C-BC38E1FEC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F11229-E20E-4926-9F5E-84B7E47635C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242F76-9744-415C-B137-F087BB3C888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88BB7D2-AEA6-4DDC-9726-F4C2F86A106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51374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F0CFF9-BD27-4C79-913F-B5D0C6A5FCD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1BF0151-E168-4E7D-94DB-6B4A5899068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64A5C08-1894-4638-8039-95FE3B77789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61266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E0EF6-DC21-43E2-82A4-CED69357E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5813A-6429-43F4-8A4C-74E04474A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AB4140-B2C9-43BC-AC6D-848C32A5E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87DA82-410D-457A-8D4E-B0A4366D651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25DFCE-C414-4561-ADF9-2C9E931E915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9B963B6-5408-42CD-8CD4-2CB8255F4D7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586366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F8713-46B0-4C45-A5C1-4E9449601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934982-E2D1-4E70-9210-C9B34D8F0A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631343-2821-4055-AC52-F359F80259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53261C-F37B-4425-BF0F-ECA549E8A8B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BC900F-323A-4C8E-AC28-6090387B65E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EEB014F-8C7F-488C-A5C4-FC43F08D5D0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33174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9ED5E-8611-49F3-8A87-0D7B892D0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001FCF-14AE-447B-A90B-E0848711A2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5E1B3-6177-4B65-99E7-3DFF3C0DDB6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48C2BF-9839-40F9-BF7E-2925420D7C2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664754A-095E-4A97-90F0-666EB40855A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3074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8FA823-A9E4-4E9E-9C6B-6C375F263D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2DA54-0245-4042-B920-715D6A726F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95349-FF5D-4495-AAA2-561430129D2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DD8B80-F72E-41C8-861E-66AA81A4C82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970C409-6C7D-4986-ADF0-AC19B783084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697867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17C120-8BBA-4910-AA87-0175ADAE21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78A4A03-DF94-4DA1-8DE8-EFC14504E3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E177FE-403B-4D9A-B83C-26EC6D6BC7C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A18BB8-BB94-47B5-8694-9A3FB36891E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DE69E4C-85EB-410D-92CF-C2DA8D972BF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582338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64151-D835-4AF5-9966-E41116293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64E787-A47E-40AA-A6B2-88180366C3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EA75C-41DD-4874-9AA3-3FDCB0FF2FF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6BB216-2D4C-4785-AC80-56B136EA3A1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D953B2D-F544-4DD8-B3F9-BEC7D0723B2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180054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A1F35-FD45-45E0-9D08-28ADDC116E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EF10E-0BB6-4810-A0D8-2B0E0A9682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7AEE4-D72B-498A-AC6E-7F46FF34E10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3F74AA-F1C0-4267-B069-F13AF373C7B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460CFC1-6D0E-4EC6-ABDA-E09EBAA9C5B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887383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ABE1D-DF9F-4033-AB57-A50172D385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8AC93-3A24-429D-92DE-EC2F618EEF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AF19F7-1A3E-4111-864E-B090328413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D0994A-9DA9-4272-817A-7DA463BA70D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1EDE1-3B6E-40A8-ACC8-85100EBC630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5EF3646-B7D8-4DA4-8602-E28936C06B8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721888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51266-CF03-4558-8A10-2B33018CA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4AD328-C140-46C7-BD62-5354477E84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87E35E-34AF-4D24-8FA1-D57976A7D6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64A755-F41C-47B2-9E71-346B2B6FF2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7B98C8-C3F4-4954-B795-416ABC90A1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00269B-2FCA-4979-83B6-68ED3EBAA1F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4444141-9897-4101-B82B-105FDC4CE41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F2EBBE1-57E3-4650-B9F7-D4787203A19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92883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7D587-6EF7-4FB2-A88B-FA8FC3E08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4E73FE-A3A8-497A-AFF5-66B3E2EEE64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39DCDC-ADB7-4AC8-BBBE-4DAF1C27AF6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9A8D857-6889-468D-907B-7D137B93310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562818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18BC27-C7D9-4CBC-A14D-6F051ED3AB7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5C191C-FC4E-4CA7-A8CC-3683D380BD6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F92546-90A5-4FE6-A8AB-9D0E8362C62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26328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F1558-5135-455B-993A-D04B8869D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8DB468-84BF-43B0-AB4E-8371A7A31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880EF3-DBAE-4153-B36C-9D1C3F0692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0B44E9-F873-4892-B40E-914A7EE2C1E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76A393-2C27-492B-AAA3-D0AF15BB1EE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9DAFBDB-18F0-4F46-8FF3-D73FFEA387F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783992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54931-5F17-4AB6-9D2A-A8BCD9105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179666-521C-4490-81A5-F9D2DD4246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95824C-D5D9-40B3-BDB6-C3BF6E0FB8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6BE1A0-365F-4E64-9B2F-CE218F1A8FD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7F280B-248C-451B-A2B2-5CEFC5A92A0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EFB1503-8645-4F87-9AE6-CC15618CF46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3183668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E856F-5BEE-411E-9914-9E4312D56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C21D8A-E426-4604-9457-FC2C22DD8B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D30A4-4B62-497D-9DD8-EAE23376FF8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7F19C0-565A-4A5F-B278-C1E4FBD306E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4DEA472-93E3-4D76-B951-9D954D3057B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65739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55EE99-AF0F-4DE8-9413-593DF1FD1E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A82537-3D42-4EFE-9F0A-66C2E8FB70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DA6649-C32B-4D83-9E29-BCCEF2CF1A5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417A30-4F66-4898-90FD-D6DC6C5F4B1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83558C5-744A-4D4C-9110-1B06462F253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20160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9C316-79ED-4C13-A719-F642FFCDBE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B82A6B-A9F4-44A3-96E8-144F2F93C5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E18FB-245A-4BD0-975F-9E516F37EFF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FBC7E40-EAF6-4CF2-BA1E-85D367EEA2A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2B69507-2B99-46EC-A61E-5032FBFAC46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626029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3B15A-F921-4180-9C85-210EF4F3A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F6267-A6FD-4C37-9873-059D33B575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FEDB5-1CD7-4216-9484-9353B94A6B3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F67543-6C11-48AF-812D-B5D3E5A1FD7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ABC9008-CBBD-4BB9-992A-FFAAA565320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497187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95BEA-8846-4CCB-853E-5F55E9177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C48C18-C485-45D0-8D5D-3DAA260FF0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9FF70C-E3FB-4CDD-9FFE-6434EE1A8D2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41D6E7-D9FA-48F0-B471-E8872D665D4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BD88609-B46C-44FE-9D19-1A158F1CD30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23552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590AD-9483-43AD-8436-5400F7406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F96306-CA1B-419A-A6F0-6BD23629C7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1A4713-5B65-4E2A-85B3-4E6660DDFA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91FA40-4C1C-4E87-AEAF-42E68AB1004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B411FF-73E1-403B-B988-7E9196E165D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8D76CAB-13E8-4D6D-8FCD-80D004A3988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756659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ADD6F7-7441-4992-B66A-26C7ADB1B0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661F69-5CB2-4BB6-9966-529FA49B0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561CAC-68CD-465F-BB62-244A416D05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F0FD45-6C25-4819-9A29-6E17379193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5FB4E9-F767-4E00-AAFA-95ABD0589E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283B66-DF1A-4798-B817-DD26CB8CEBC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8CA496C-8CCB-42FE-BAF1-74C07938F8B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7FBA16A-F315-4674-8944-55B2F5EE552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875974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5DA13-FAEF-4CC1-A2FD-8E4FE5554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26F16E-4CBC-48D6-A898-B8983C147BE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07FE57-E098-464E-97DC-74200DB2788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85FBC05-AB36-440D-B03B-BB402113E38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5927549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FFC46E-DDF8-4BA6-AB07-AA2693C1313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998690-1397-4B8A-91CF-89148AF8BEA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AD3A666-0A34-4C51-A6D0-1234EA99F1E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457356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F32EB-536A-4502-AD70-779227FB0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1E9DDE-6B02-436C-9761-5DC61FF68D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BEC428-92A8-4FB0-BB73-3FF5780028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F88850-D69B-47F4-9172-1484BC04CCE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D1B43-B3DC-4840-A552-163C57765D6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FAD9D98-AEAF-47FA-88CD-BEB06B4C4F7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429675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F3778-99EB-4896-8E57-187F0A42E7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C11766-4D75-47B7-A0C0-864ACEF1F4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A02DA1-64A8-426B-A30D-A8A15A7BDC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D21B59-8AC9-479C-BC23-B68F6AECDB3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D6C404-60CB-4A46-A31C-7C1FE5D888F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955BB4F-2F1F-42CB-8742-8BF9F70AE22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932274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F22F7-7C88-4E31-8706-8DE4C56DF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2211CE-ADDC-4A3B-B8DB-6D33DA013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1B8A2-D93B-43D1-8473-3FB5045189F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BC53C1-2E36-4FA4-A129-83A204BC71B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46CA316-A860-4315-BD7B-BCBB2F7EA2B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8402452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1A25C0-004A-4A21-AED1-EA76F29842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847A3-B157-439F-8E9C-8D7BD93C17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B8189F-EE31-4ED6-AFDA-8AD291D792B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523004-D121-4865-AC22-CFAFFD78E2C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24AC9FE-AF03-4906-B8F7-B42379CFAF7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222368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7432B0-EDD6-45AD-9103-80C4ECB16A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E3C01F-9276-49CD-9995-CB3E51D2EC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C503E1-7F28-491D-BD46-86B26E57F2D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F596F2-7C47-4D6A-991A-BE4BF2FD433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9CC1D96-05B3-41BC-B547-AEB23AE5536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673515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AF71E-439F-4E82-9252-6D54BCC6C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1D2EA-6A46-4C08-BBE4-B63D018AB5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A59421-71BC-4723-A723-583DA53FC72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785432B-D942-45E0-B72D-E84C36BCE76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22B3973-5455-4469-B6D6-CC9A5059642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004035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2355C-CA28-4799-A806-F8B1963457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173B31-DEAC-4A11-B28B-39B7DC5D54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E388D8-3635-4698-BFC2-E1D0480783D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91A2AB-5502-4523-88AA-B4F368C7631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ADC85CA-B17A-4B70-9F07-C8C82FD0F53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979471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49750-3D78-4C66-AC97-7AEFF547E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ADB99-5200-469A-8D7E-33F70DCFDC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EDC1A3-79F4-457C-98E2-188CC55A85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416718-B4C4-425D-8A30-40444A51810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713F6A-57AD-4A40-9238-B84F31DFCD7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17E6B4F-01F7-43B5-9BEE-54057C2D388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9786848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D38A4-B2E9-48FE-AF6C-CD29EDC37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0F93F7-5C1F-485F-8797-F8BE00FEF2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34A900-4400-4190-B4F3-74B6F2D368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E628C7-5AAF-4632-B96E-67063E2D6B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7F57F-B0CA-42D5-90FA-31ABD10F3D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1148F8-20A1-48EE-AEAB-4500CC7AD64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4648CE3-3FA2-4280-8EFE-C3E59B8E0B3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8451337-7D7B-40A3-9F53-E22037D1C48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8425035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C7D78-AFA8-4033-93B4-C1ACF3C27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298486-91E1-434E-9250-C8A3DB475F5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2D205A-115E-41C5-AB2D-8E96DCDDFEF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9637D68-84DC-49D8-9CA3-3FF4963672A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923751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83DD5F-811B-4A0E-BB78-3D4129F2987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CBC78B8-00CA-4468-A2DD-9B71EB3A488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78294EB-96DE-4C12-92EB-33004E56621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0774838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ACF15-CA3E-4D9A-8DAC-B44CB944C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FF3D9-4FE8-4FA1-8BC8-5E08B471C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5A1E14-2FCE-4B04-B8DE-A17A7B3BA6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670725-C9AA-49A9-9524-F17A9CCBBF0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24845D-3F26-4C1F-B12A-AFE20A57BAF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3D57F04-DAF6-4722-939F-93A79F6C9B4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3008355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4BDFB1-D208-4948-8CBE-AA0039957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00CB8F-FC24-4809-9EE0-D8E5134DBE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837E7-AE57-440A-9BC3-61F54B0CD4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B5E5BE-6D84-4702-BE4F-4E5A8A62510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D7FE36-8779-463A-9CFC-31A1395E468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1ED7FBD-4281-447B-8599-1CFCDC700ED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55006306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5EA05-53B4-4397-81DE-8EE9C25E00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01BF77-76D4-48B5-92A3-495736A42E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4B7DEB-1315-4509-920A-C82FE1CEB96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109D8B-4BB4-46C6-9E19-362C18C6B61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A078764-F0A6-40AE-B9DC-83F38756208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0264304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BA26B6-57D8-4061-AA3C-2F2A8CF42A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1B3DBC-96CC-4563-A879-2D31A8464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4B013-3F54-48CB-B5EE-9D658BD9AE8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9C106C-C486-4D4B-BD5D-DAF44738E7D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BA3E593-E02E-4AE2-A273-D48387CA780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59716780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706420-C8B5-429B-B83E-7E80E935D1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62F591-64FA-4FAE-A633-0FDA8C3967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3E1E78-BCAA-472D-B0AF-D45989C22B9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DA49AA-D192-4BC4-B0E8-52AD31DDB93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4AEA251-B588-4B2B-ABF9-96F468CFACB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596697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9A90-D9F8-4DFC-A3F3-7E5B15FCE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A58BE-89E7-4DE1-AEB3-F19A374EA3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5AA267-893A-4C13-9E98-2C899FB62D9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3EE08F-CB31-40B2-9F20-C619F7B466A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7767C98-B289-4B13-92EB-76CD96894F5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0779094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BE58F-23A2-48C6-BC65-FB5CAC96F6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BD404D-7E2A-4949-87BD-7528BF8266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AB4C36-9273-420C-B806-E44A244FEA3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7F7E42-C09D-401C-9104-248C506F4ED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77765EE-5ADF-4034-BEE7-033227009FC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3379625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2D555-DD60-4B61-BB3A-0690AEC1A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909A3F-1DB9-44D6-ACD0-10B1D9906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B2AD3C-5E35-484E-B344-795F6E58F8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2AEC6E-573C-4FB6-96D7-C5C2361CB92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213CB6-9734-4A28-B4CF-B200A913ECF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5C7F5E5-5E66-4EAF-8392-CD58D131E4D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0727919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442E5-1DBF-412D-BF1C-94409EAD1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7C24-59B9-4B32-B82B-CB5EFBDACD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8D599C-3A4F-4E5E-AFC5-838C8C6637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B997A1D-6A06-4F13-BC14-C719ED94D5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D3ADE2-0735-4608-BB1D-38D8A4DE0F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910C153-38E0-4C9F-B652-7EDEC00D4DE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EAF35BC-B5B1-41FB-9949-DF9676D30D6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5506C33-4FAD-4010-9167-F3233B4494F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8003642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A7276-6E47-4C88-8E8C-5F687F9F4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9732A8-E822-4BD1-8E48-C68A28CB49F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33017E-CD4A-4D3F-86C1-4A3C1261BF4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9D712C6-88BC-4306-A6FC-7A7F7AADE8F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859633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9FD6FE-7D14-46C1-A753-8127EC81BCC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395B31D-8FB6-4641-A1AB-C6D13E16050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B79D167-6425-4DBF-B1A9-E117E8AA91C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2316205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AB464-EF5E-4164-9A61-61C14C62D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C0AA34-7B38-4581-94FD-987EA7B24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F321FE-8676-410D-88E8-3C3BBA10B7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749011-563C-4380-9E21-E9C176FA486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68F3E7-1FA4-4E13-AB21-BE9A712908C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865E421-0E79-4196-9D23-FDD2872A212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7299883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66280-D89E-4C96-AC4B-6D540F894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8BBBE5-0345-4036-B2BA-42BB613FCD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84D11-D2AE-401F-BC3F-8ADDEEF741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E7BF12-4F34-4470-A7BD-FC0B3E12C58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C08D5-5C9E-4855-B157-274A053E789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E7DFF11-2975-4DD8-BFAD-324E4868016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6396549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E384B-B6ED-4F62-9D76-211CCCE91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E381DA-36EC-4038-B702-1F093239EB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49E34-9744-4CE1-AC89-4D5A8CFD07E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005218-142B-4673-95BB-96EFC1D0D4A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0C952D4-8014-40E7-8D9C-1E988B855DA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2543709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350B4CA-0042-4DBE-80F9-8ADFEA30BF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DF8782-D3D2-4A42-8C38-F1702F90E2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D8412D-1D7C-4BE2-9A16-CC7AA33ABD2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F45B3A-B5B4-471F-86EC-F2AD2D79C98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B806153-8AC7-46B0-B18F-56464D7F7E7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545563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6D7BD-9377-4ECE-A4C9-7E5D86D46F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C531C4-E6F8-45D2-885E-9E6B71A3DB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ED884E-8991-42C0-BE63-C9C986FB2F2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0953667-B7C0-47F4-9AF8-228DFE9A4ED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09907CA-0D7F-475B-A075-9233EF16FEE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7333032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368124-964F-439D-84E1-2C54A90FE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59311-BFFB-42E6-9314-3BF651C80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68B2B-D168-435A-A76E-054CE92BF4A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485B3C9-628B-4BCA-AC7A-C961D8008E5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23C9921-DF9A-4212-8798-0880AF1A1B8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9345951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F0101D-2BAA-4C70-B7A5-C2C4DDB307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A595906-E2A7-4766-9F69-56E06C6FC6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2400B2-4537-4FCC-8642-0D6FED3B9647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7FCBF7-D5A5-49F6-B7F6-450CC0322DF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5ACA396-E2D0-45C7-99BA-417BE29BBB2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1078434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D5D93D-54DB-4893-88AA-BF372F56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34EAEA-582F-48EC-9B3F-AFDB7EDD92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0F035C-9BD6-4372-8796-E420D734A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0A299E-22C8-447A-8571-E0BD6289C40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752915-2D63-4AE9-B487-E7E598AD997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0A80A61-BE2E-4067-906B-9D042E00104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0200090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ACF51-766A-4E33-B961-E8C1D74A6C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395FC9-5109-4568-9198-5914BEB686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960F99-42E3-406D-88E3-88C46FF1E7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295B1E-022E-47E1-AD6E-A771E73C0B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DEA095-2735-42D7-8291-16C7E0A4FC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E7E855-617C-4EBF-9072-FFCE8979ED5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47E4565-B97A-463D-8B42-07540E90823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7345322-5037-468F-83B1-279B0E560E1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983368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D8277-8DBA-45FD-99C6-9D6D3F271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BC1E1A-F878-46DE-86F6-CA74F63A00B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1D951E-753F-4722-88AE-0FFC148C609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F3A1B3B-B2F8-4660-978E-A6E8F305ACE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2499738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3C6BC3-7116-4B56-9200-6ACDCCE8234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5AE96C3-CC4C-4628-ABC3-614B6E4B3AB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88979BA-16EA-4E59-96C4-A55DAEDFCDA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5109118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1E254-ACE0-4806-B73B-E0295C43E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CF2E90-FC01-488C-A0B5-0060288B1D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6C040F-F8BE-4809-A701-65F4FC7B4B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A4192-2629-47A1-85E8-57B17287AD1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4CC3AD-66C9-4838-9F1D-6A38E6E1E76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EEB8A00-AE6C-4DE6-8D8D-E38D42D6FA0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5208052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8DE4-FB4C-4B4B-94AC-4BFE9159A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7C2140-8F77-45B7-BE8F-EF11C334B0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961ACA-A5D9-41F0-A99F-503D8ADE2C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657C6-E5F2-468C-9BFC-4B10210126E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140C43-F26D-4283-9261-2151403C2FC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0D3CF51-2B12-423C-8E3A-18F4EE698B2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3465685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92FE2C-4E81-44EB-904D-17BF41E86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EC191B5-1D56-40E2-AF7C-8285B36E12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F1BA12-73D8-49E7-88EF-6C6A0EFA3C0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6C9673-841F-46E6-B8A0-31E6E4C6DDB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B7B1B79-1568-4C4A-9185-739507D678B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1109992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42A05F9-AAA4-4FA3-BD24-147B553C08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9196D8-F9A8-4F22-B15D-F469387C75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8464A5-95AB-4E1D-94C0-A5C192668F9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3F119C3-AD03-419D-84A6-FE20902603F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3373629-C2C4-4914-BFAA-83033146D63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4877396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F06EC-F680-4B18-9185-181E5B8E7A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22A967-E267-4CBA-AEE0-464F7E4967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762952-C053-4E3E-B60B-47E6E0EA52F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123A7C-849A-49EC-9FBF-CED3872F40A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AC80828-921D-4824-929A-4305ACC4E1D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76697594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F0753-2A8F-4B98-A1E2-30ABE148EF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17EF18-B693-4722-B01E-5B64828DB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43BFF6-2E7E-430E-9F54-0E08C119A72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185102-AD68-44B6-B6FC-A043C250803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83D1545-80D8-4FEB-8E06-A8DFDB5F00C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6784258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B8739-82EA-4BD3-9F4A-6D7F143597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CA096F-0144-4ABA-8EBD-F7F5E586E1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00BD2-7F4E-41CA-81C5-615900617B8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409F72-1DC7-4528-A8AC-74C3F2F6C35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59A14A0-B2E4-47A1-948E-11291CC8D0C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5423929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3D9DF-B99F-482C-BA37-3E9D0EECC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E3141A-A0A2-4A3F-9D18-31DA4B242B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8E5E5C-CD79-4F3F-A3F1-7582CDB733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C58F8D-8161-4E5B-9A23-7E776DD7B06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AB46F1-CCA7-42CA-96D1-9869341A51E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5594B4F-117E-4D9B-BC7B-328AA9DA421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84251038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DCEB2-9B86-4E3C-A828-74D437A62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708085-9DBE-4A5D-A5F8-96AC04972E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B2A79B-04AF-427C-8F34-3EBE366518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D17B4B-E300-41D7-9622-EEA3F61897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53A3BD-4DC7-4EBB-8E8A-794270184F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C2C248-ED65-4AAA-A370-4E4BB8A356D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D2ECF2E-0399-4CE3-9CCD-DB5E5E043B1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8F29E78-4D4D-440C-BED9-8EABB75B627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3266992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A1AA1-6AE3-4C00-9896-1383CB726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C72D0C-AA98-4888-9849-D16057A82E41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78A841-D662-471B-9542-D169017D235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0D5DD99-67B7-4FDC-8086-73F5ABD2A80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38368475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A07E1A-7EC6-4642-86C9-9AAC5C41734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C908A159-D1E6-42BA-A161-72BB71AEB0A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DD6D3F5-E886-462A-A051-E2DF25E7D2B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71253962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6F6C7-AAF6-4E7C-86F2-F64AB8608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505F7A-B98B-4879-B0FB-976A4B6AB5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0B6A8D-9EAD-465B-BC30-41F1FEB63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2FE5C3-566C-45D7-8347-50EF829A8F0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9279A5-92B5-4BBE-A27E-B5E9AF61764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3628917-89DB-469D-9922-E6140128015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4832428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DA015-8719-4EA9-B211-C4A55CC9C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03C32B-A3BD-4DE8-A22F-49CE800060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041CBB-0C54-41C1-BDFA-8C9D87CBA5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32DF07-C79A-457E-8BA5-265BC2B8448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3CEAEF-CCF3-443C-A794-EF1AF08FC10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EC6B8C8-6AD3-46AB-BB6D-5A4D9336898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2907841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4FB73-3B59-4A59-B9FE-36FA8D426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F8A0DD-9E21-4FAF-BF03-D86D7C0B1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366F8C-21BC-4C74-9F82-6A12C5470AE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6FEA6F-EF24-4B61-B4F9-78C8EB94A64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D8E862B-0843-4124-98EA-07B6CF98E19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0871782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47DE10-FD14-4254-8264-7612481FFC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46D2FC-2353-49CD-92C2-4F3C4F741E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E6BAFB-8931-449A-AAA3-68CD9B5D9A7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0E717D-19EB-43FC-AF04-EB3F8C6F453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C529369-9E85-4EE1-8AFF-C5BB494FC45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0838726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6FF09-D5E1-4356-B649-18C69AFD6D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283C5A-DA51-4DC0-930A-A8291245B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93AD61-BC21-4D56-A63C-5424B5E0FD4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C2DDAD-4FDF-406B-8A5C-3C46D3CEC4B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8772404-1B50-4F85-81B0-3D7856A1DC4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6047706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3657A5-333C-4EAC-BEB5-002942F19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C80A0B-B3DE-4A66-97A0-9E4D93AC46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B87382-0AEA-478B-8FB8-4DC2CEB486F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F01141-410C-450F-9174-E19E446B6AF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DB04A155-2D81-433F-9B7E-8F4D8969033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7918017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9E960-4FB2-4204-A4CA-B2ECF251C4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65E4E0-9F52-4378-81E6-CF240EF93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7FF9B0-928A-43D4-9B77-DB6A49D2D3F8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D5532F-EB46-4CDB-8C6A-159C4D0C52D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A2D0405-56EF-47CF-A172-098746B6865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5189949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0546C-1F40-4C7B-A565-97A90BB51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A0C709-6671-4B30-99A6-4DBE4ECA6D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52E128-897F-4B1F-8F20-70142AC4ED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0F5367-1490-43D2-B757-941DD308D65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47EDA5-5AED-4AB9-9339-84DC6F833B0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A204003-1270-47C1-A673-B1D5340449A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77846851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974F0-B9DF-4318-88DD-25062BCD6C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830DF-28F8-48D3-87CF-8886E04DFC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52BE96-DC6E-4ABA-B404-2A7661B9BA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6FC2A5-1715-4716-890F-DF407A7C47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37FAB63-1365-4248-A6CA-E3E8DD0147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15B9E0-FE1B-4C2D-B6DF-A43C3365763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F59BE0DB-8138-40D2-890C-9B515466AAB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8F2E1CE-FE7F-47B7-87A3-0A6001A91EB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5508735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58628-E55C-4511-8535-B41E04CC6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96676B-0B4C-4765-A8D7-8B9A5190347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4A06BD-E01A-485D-A57E-AB9D0E984D3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8EEABB3-6FFC-437A-AD50-F94E029872D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3968540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EB32EE-4CFA-43B6-A52C-55137FE361A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A6AE8AF-56E0-460C-87A1-651DCFB8376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326DA0C-84C2-4B0B-8CE0-1A116FBB323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5888176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70F7C-77D4-4201-9598-E49EA216B5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5114FB-093F-427C-B1B6-905954D73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E31D6B-A672-4CBB-9F8F-7B518BA9D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3A5175-81B0-4CED-81AE-8C6A585DF38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69BC0-0CA3-4CB5-8E4D-EA6ABDC18DA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5123D42-B753-4E4D-B766-EAF4B6FCE42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5961610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2D9D9-22E0-4EDB-9308-F23A58503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B7EF6C-10DD-48DE-A230-169ED7AE02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22B896-178B-467A-A2DD-E4BC6A1D1A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FBA1A5-9129-418E-A8C9-94638C536709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51C7D4-C66A-4EB1-9703-9704A70686C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686B27B-2EC7-41AC-A6A9-2FAEECF8D08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4372247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4655F-12C0-40A0-9298-E692AA70B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F836B-BC02-4E95-AC9B-539817F2AD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6A243E-8B70-403D-A2C5-526162929C4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C9852B-E508-44C2-BF13-53F710D08EC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265B372-0486-46A4-AE4A-47FE6C976CB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07065776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F1BADB-2B6E-4162-95EC-4EAC8FF0E7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163AEC-4A23-452C-892F-EEC204C6E4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56E5BE-88E5-49FF-B71D-2AB4703669D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4CEED-0880-4A0D-936F-0DB5EB75C73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3EEC093-477E-4C9E-9DDD-134CD66AB4B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8089889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712FC-3C8B-4066-A7E5-915D836B23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BE13B2-00DE-439E-A28B-782603F820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25214B-428A-4CDF-ABD6-48D3CC35EBE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A42741-96E6-41A0-A770-8ED0A1D5638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6AD7E6E-5C28-423F-BE84-A452F6981B8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82276385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E5948-20F9-4329-82A6-07FA9B833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C6398-FC83-4B6F-9CB7-D02CDEC2BD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BBCBD-16D5-4538-BAAE-8A8BDF848BA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C36F56-269B-413D-8269-5A23829E4C7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A1AF8DA-FF35-465E-AE14-A9A893AD60F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2227765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6750F-3063-43AC-950D-A131E9FA6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661B0D-C63F-4A94-9C5B-233E3129C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E0E4BF-0698-4E48-B365-72D98A4A497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BF2AFF-CCEB-4285-AC4E-1B80B3D3DC7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F82CD45-CDD4-4675-AC4E-EE9EE36C174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9686496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E7994-F491-4BE4-927E-EEDB5116F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6EE56B-24E0-415C-83E4-3787EBE43B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5DB151-54BD-4747-9AE0-E95FFD6FEB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7C1E28-7308-48A5-8D80-E09EF107DBA0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1186F-4CF6-493C-80B1-DAA1801BB18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7F8D3C4-63F5-4EB2-8DF0-174FD2E2C99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61753185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B25FB-6268-4888-875B-1BA64894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71595A-9C83-41AD-8B2C-97857968B3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EB2AAE-9E2F-4D78-8BEE-B684ED304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8C71CC-D8DD-4336-A009-16E1FA7EED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2BA902-D106-4E78-8FA9-5858A3C50C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991E8C-CB3E-497B-BE7B-600A1587F65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51E3902A-E2CE-4A4B-8065-C170E346118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E7DCDB5-534E-4A58-878A-EC946718A25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10415771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B392C7-524A-4ADE-8A46-12F79580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AB1F69-92AC-47C3-A6A5-7EDBF90DEA5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EEC58F-2E5E-4060-A310-3BAAE277827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EE252F8-FBB3-40A4-9CD2-5D7E21C2E7C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3918176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15882EE-83C9-40F8-9D1A-79EE9A9DB2C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D42710E-9D11-4C7C-824E-B476E63693E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C85B915-DDD3-4C9E-BAE4-E272D677FA0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78595668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695FE-B937-424A-B5AC-DA3FB60E8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F2F65-BEB3-4745-BBFA-67C12481A2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7AD181-B384-45E0-B309-8577F24A2A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DFCA30-5705-4732-B3AB-13A518D9F5E4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626DB-0848-4CE9-9A16-AC964BF936FC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C0D40F1-EDA6-4F83-AFA3-33915BC2358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65749736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F5C71E-0A9F-4A1C-979A-DD23D08BD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30EA94-602C-4F2B-9223-E73F1953C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703E31-3A97-4875-A77C-EF5CD6F6B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478E15-1CDA-42A6-AA13-C3EE5AA4933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71F672-98BC-4B46-B739-B2AF2F3CFEF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5EC1BA3-29E5-4382-8F58-5692DCC6E30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548079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B7CE8-2C78-433C-98DE-B08DF6151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19E8CC-FE41-43B6-9E0D-E29BAFB8CE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6FCAC-2478-459B-B5D7-8DFE7955D5F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93ECA0-4297-408E-9C9A-AB3CED50DE94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1530C7D-ABB9-4C0F-AC1F-784651C4BA6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94638061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966E8D6-7B67-410C-9B10-BF1A144A3F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C88839C-113F-466B-BCF8-1B0DEFF137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96E22E-D957-48CC-BBFE-C667C68B698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EB9C04-AA2F-48CD-8169-CFCE5FC8AC7B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C3B0F81-900C-45CF-B477-BE87429FAFB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2439367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E22A1-7244-44E5-BE6C-B63A3810D2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0ABEA20-BFD3-41BD-B940-8B99805ADD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9AC732-4AC4-49F0-9219-B6FE94C4895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7C6CD3-AD76-477A-B2BF-F774A57C639E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484F54C-076B-4F76-BB12-10E46BF5DAD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2612597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E5A46-9318-47F6-983A-CFB110F81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E1AB77-80DA-464B-846B-FD42D6C130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6E20CD-8A92-4B44-A3DB-C5015CBF9FB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34A5F6-4EA2-4D7B-93EB-6D2AD3BBA97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12C517FB-A649-4C98-88FB-0B23C9E6E69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137599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1A2F9-FFD8-4771-BBB8-9727E6745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0031C1-5FCC-4189-8152-4C4EAF4EDB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CDA3C0-75B4-4E92-8BC6-27F6690D168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3C2D4A-E09E-460A-AC00-581DCE39C69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6BE8B0A-A5A4-4638-B3B3-109A4CBAD8E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81930896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7A21-2A75-4EEC-8460-6BEF1B11A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2B21C-4929-4C6B-988C-917B7A9E00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25EEEF-FB73-4602-956C-6540D595C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C1C6FD-822A-4553-86A9-1E50EAF221E5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79DB63-0FBD-4546-A212-575BCAD3DDF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02CFFDB-20E9-44CD-8A6A-4209C264923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67298641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31ABC-BA36-43E9-9714-F2AEA61FD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B5F25A-76EF-48C7-A8B7-42625FEB5A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ADF563-C8AE-4CC7-952C-56B3D6BE0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528396B-3E4E-4AE6-A318-D3742F3979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257975-F93A-491B-B436-2755626AFB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0495E9-1909-4519-AF38-6417A6BA14C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54E3F02-934A-45A9-BF46-75146A336D3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FFDF2A7-93EE-4076-8083-0523A7D762B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9791893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CE6E9-9063-4786-B121-A18FE660CF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911B9D-417A-4568-B820-DD35263322E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D99E10-D06E-4400-AF3C-D3D24C30E2A3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5CA6AEB2-A9A6-40DF-9B3F-205E74B4CB1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1994718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B3FBD8-DF9C-4EEE-BD31-C27F9E689A4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17DC562-4E7B-491E-8013-877D5361BDD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721147F-F9EB-4469-A72F-18B3B8F8F5C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7858035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AB25D2-0E87-4C40-A084-B11091360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F3ECC-7942-4A05-AC01-6364EE8DCB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580EB1-DF91-4985-83E0-14310979E0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720888-9149-42CF-9F11-9C18766FC3C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062C21-713E-45D1-B913-CEA28D31270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7CCD5B2-6A3A-4197-A22B-1F13F7AD037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3577577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1AA80-0789-46D3-A358-04F456FDC5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E2B7A8-7F06-4DFE-9446-6671DBF72AA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AB8DA5-A265-48A3-AC07-9381E77F34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D47E77-7368-483E-ACAD-FA92501AE46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653A5-0453-4510-955F-11A53665E63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463E4AA-1586-43A7-9A6C-156E984F610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8662452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7954D-E753-46A3-90CB-BB507EC62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7E60B0-13CB-4FDD-B507-EE8F4DED6B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2236A-2BCF-4277-8C2D-ABFC05E7F14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8642D6-1428-4C00-B04A-71338B0943D7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9C63BB1-0C32-47F7-97EE-EA02B8DF3B1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57947330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3598F8-630D-4919-8104-79E6A0C2D1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0C60A6-6E8C-4403-A12E-D07FCED57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63945D-061A-4170-A6A9-927B3E1DCD0C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D31896-9DAC-40E7-84BE-D03FC97D7808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A402D52-5FCD-49CC-8093-0020EE138EE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488933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B5D8B-88B5-47BF-8921-E97A1CB6BF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EF52A62-9231-4D5E-AA7A-14BEF4220E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9F6A2-15B7-4990-A636-39539C0E0DE3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3B486D-13E4-48A7-9A73-035B35347196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EEBE636-B03D-462C-9A2F-3306B6BD4D0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86764007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6343B-3A50-4CCA-A0AA-778B70748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B232F2-B574-4061-9E95-16A5D8DA9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B5F29-553E-4012-B96E-508D327BA4A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8CE368F-906D-485E-8929-D0AF4DDC969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AAE1E9F9-24DE-4794-B441-176D4AA7EF3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523924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E1177-13B1-4C0D-92D6-BF668E7B98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C85546-C535-4022-B0D6-FEDD84C0E3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8CE947-1921-4889-B232-ADEA9A14E95F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7DB0D-07BF-42B0-8071-95060729C59A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F8DA1578-3248-4F8B-9B66-3989F6A619F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514739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37A2C-6C7F-46BE-91C6-6F4038620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11818B-97BC-4DDA-983D-033F4A5F08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0BACD5-9DCD-4B61-A0E9-3B427BD2B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5025" y="1825625"/>
            <a:ext cx="3863975" cy="4344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305F2D-2A56-4311-B350-5481AB9B343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1D9F7-2450-40C9-B4A1-90F85C56861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E775B202-CBFA-491D-A399-DD6EA798749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39563900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A39A4-6298-4ED9-B814-A23E341975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E98EA1-0E29-4C2A-9781-07E1334E8B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014566-C71A-4503-9D92-474435A62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560631F-6734-4CCB-B4F3-DAD6593038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C1AA7B-7802-4738-92B5-04C4518D9BA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A6E5C9-56AA-4C03-94B6-19A44B13F91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35C8E91-6618-472A-B65D-7C9EBF33CE75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40410BF0-9416-4326-A0D4-4EFDA9D7ABE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90913963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57584-1C76-407C-9953-B362D4B84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539C4B-B1BF-4CC0-919D-5FAFCC451E7E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9753AFE-C070-474C-80D9-763248AF7B70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E39941B-28D9-487D-BF25-A4E1CFBCED3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50392200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BADCB0-D3F5-45D9-978E-9E6BE820F2F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589005F-914C-4CC5-9B88-9534B1F675BD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2F7D9A15-BE83-4070-ADD9-CFB43800E89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23347888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4A2AA6-CEDD-4B39-8C5F-FA203CEBA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34FF4-C9AE-4860-B221-104414F947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353AB5-BD15-409B-BEFB-1DDDBE7093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C3AFEF-DA26-49BB-850F-405DAE889A3B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ABBB5-A6E8-4A90-88C0-06D696A42FF1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B59854D1-DFB2-402B-9EBC-FF972189498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12768498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C1BDF-D800-441A-9F5B-B70C2A02E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859ED9-6A2E-4DD5-BE6F-8B813B9C97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19C4EC-207C-4EA2-88E5-7BCD5E464E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977A8-8F5F-4D44-84A6-43362FC1228D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AD0E7-B92A-489E-98DE-E4A9AD670D02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63136647-D5B1-41A6-80C8-259A1E5152B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8306903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53AFC-9D04-4AEA-89D8-3BEC3A1BD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E75BAD-62FE-4B7D-8E80-07BAEE39A1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3128BE-7DA5-4461-BA63-C3D777CD7C62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D6470A-7FB5-46E1-B3C0-2766ACEDB369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B2A4B19-5BE9-45F2-B761-3253254D289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9669454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54569A-CF5E-4046-9AE7-3E00ECA76D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38913" y="365125"/>
            <a:ext cx="1970087" cy="58054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cs-CZ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813A4A-594B-4DE3-9FD1-5A3ED0019E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57863" cy="58054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C27B2D-F1CA-4392-82F3-97BFD1DF0C76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8F410F-B9B2-481C-B4C7-107F228D7B5F}"/>
              </a:ext>
            </a:extLst>
          </p:cNvPr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1DF7A94-E86C-4B37-B396-873608685354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0852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>
            <a:extLst>
              <a:ext uri="{FF2B5EF4-FFF2-40B4-BE49-F238E27FC236}">
                <a16:creationId xmlns:a16="http://schemas.microsoft.com/office/drawing/2014/main" id="{D44BF69A-30E2-4BB9-AA2D-153EB6165E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026" name="Rectangle 2">
            <a:extLst>
              <a:ext uri="{FF2B5EF4-FFF2-40B4-BE49-F238E27FC236}">
                <a16:creationId xmlns:a16="http://schemas.microsoft.com/office/drawing/2014/main" id="{A25F88C1-22AF-4E86-880B-11BF13175E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3AF5F37-2D33-43E8-9C5B-35E0008AC83B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8" name="Text Box 4">
            <a:extLst>
              <a:ext uri="{FF2B5EF4-FFF2-40B4-BE49-F238E27FC236}">
                <a16:creationId xmlns:a16="http://schemas.microsoft.com/office/drawing/2014/main" id="{D31B6919-76EF-4FBD-BCBE-3F45CA8D96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59136F1A-C613-4CFB-8ACB-0E064B27C8B3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725C8E8F-0B6E-4D19-8DF2-702FC57E1DE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>
            <a:extLst>
              <a:ext uri="{FF2B5EF4-FFF2-40B4-BE49-F238E27FC236}">
                <a16:creationId xmlns:a16="http://schemas.microsoft.com/office/drawing/2014/main" id="{6CEB7D9F-0E84-4284-879B-B10F66EAED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2050" name="Rectangle 2">
            <a:extLst>
              <a:ext uri="{FF2B5EF4-FFF2-40B4-BE49-F238E27FC236}">
                <a16:creationId xmlns:a16="http://schemas.microsoft.com/office/drawing/2014/main" id="{043FC56D-CEE7-4D30-AB15-D9D9C9CC61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711230CA-0F94-4D91-941C-42FD5D933522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2052" name="Text Box 4">
            <a:extLst>
              <a:ext uri="{FF2B5EF4-FFF2-40B4-BE49-F238E27FC236}">
                <a16:creationId xmlns:a16="http://schemas.microsoft.com/office/drawing/2014/main" id="{53127857-8FEA-4779-9FE8-EF7FA6089D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A8ED9369-D237-48BD-B2EF-EF2914EB91C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A7ADA17E-C3E5-4F78-A554-632BAFB2CA0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>
            <a:extLst>
              <a:ext uri="{FF2B5EF4-FFF2-40B4-BE49-F238E27FC236}">
                <a16:creationId xmlns:a16="http://schemas.microsoft.com/office/drawing/2014/main" id="{3E7CB941-F158-4812-B351-5E96906AB57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BA282507-E29C-46D3-8F9E-E0BCE8CC96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35A8C720-96A1-4E33-B9ED-27126CD511E0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3076" name="Text Box 4">
            <a:extLst>
              <a:ext uri="{FF2B5EF4-FFF2-40B4-BE49-F238E27FC236}">
                <a16:creationId xmlns:a16="http://schemas.microsoft.com/office/drawing/2014/main" id="{F368B988-12EF-4C5B-8D1C-E86289C603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8CE008F0-8499-40C3-97F7-C0FA43C5083D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92C5213B-9E79-4525-95A1-0536BAC7E84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>
            <a:extLst>
              <a:ext uri="{FF2B5EF4-FFF2-40B4-BE49-F238E27FC236}">
                <a16:creationId xmlns:a16="http://schemas.microsoft.com/office/drawing/2014/main" id="{90BD3D16-BFDB-4FDD-812E-168BEF52DB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4098" name="Rectangle 2">
            <a:extLst>
              <a:ext uri="{FF2B5EF4-FFF2-40B4-BE49-F238E27FC236}">
                <a16:creationId xmlns:a16="http://schemas.microsoft.com/office/drawing/2014/main" id="{ED4FFFAB-B799-4B8D-BEA9-F158FAB1CE8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8A6A551-DBFE-4AAA-9421-2946629C5180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4100" name="Text Box 4">
            <a:extLst>
              <a:ext uri="{FF2B5EF4-FFF2-40B4-BE49-F238E27FC236}">
                <a16:creationId xmlns:a16="http://schemas.microsoft.com/office/drawing/2014/main" id="{47D25412-3EEB-4D1D-96DA-CE1AFA477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4DC04D9-78AF-4FDA-A97B-C5F0613FF12C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7649D017-D928-48C9-9CA7-9C39DE335C0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>
            <a:extLst>
              <a:ext uri="{FF2B5EF4-FFF2-40B4-BE49-F238E27FC236}">
                <a16:creationId xmlns:a16="http://schemas.microsoft.com/office/drawing/2014/main" id="{B42B7041-6A27-4D04-8233-E6FC57456A9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5122" name="Rectangle 2">
            <a:extLst>
              <a:ext uri="{FF2B5EF4-FFF2-40B4-BE49-F238E27FC236}">
                <a16:creationId xmlns:a16="http://schemas.microsoft.com/office/drawing/2014/main" id="{73D7814F-E754-4F67-9786-B6F576E91EC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76DF7826-4E76-4D9B-8011-0D4AA182F451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5124" name="Text Box 4">
            <a:extLst>
              <a:ext uri="{FF2B5EF4-FFF2-40B4-BE49-F238E27FC236}">
                <a16:creationId xmlns:a16="http://schemas.microsoft.com/office/drawing/2014/main" id="{A89FCE65-54A3-4E95-96E3-F6542C71F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973C57F2-3F27-45A3-B9F3-EB1A6427838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61809DB5-E122-405F-B70F-6E285AFC9E11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>
            <a:extLst>
              <a:ext uri="{FF2B5EF4-FFF2-40B4-BE49-F238E27FC236}">
                <a16:creationId xmlns:a16="http://schemas.microsoft.com/office/drawing/2014/main" id="{4CAF372D-09C6-4D44-8AFC-B838A8D72E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6146" name="Rectangle 2">
            <a:extLst>
              <a:ext uri="{FF2B5EF4-FFF2-40B4-BE49-F238E27FC236}">
                <a16:creationId xmlns:a16="http://schemas.microsoft.com/office/drawing/2014/main" id="{FB963864-2469-4E95-AC41-E601D26265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55C83DF5-34CA-4DD5-868E-8CB9381CC9A0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6148" name="Text Box 4">
            <a:extLst>
              <a:ext uri="{FF2B5EF4-FFF2-40B4-BE49-F238E27FC236}">
                <a16:creationId xmlns:a16="http://schemas.microsoft.com/office/drawing/2014/main" id="{F1B67329-581F-4884-8FB8-46D0689973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BD55E602-A430-439E-A15A-B73122BD5D3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22905019-8ADD-4BFF-BF66-D92C5EE70EAF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>
            <a:extLst>
              <a:ext uri="{FF2B5EF4-FFF2-40B4-BE49-F238E27FC236}">
                <a16:creationId xmlns:a16="http://schemas.microsoft.com/office/drawing/2014/main" id="{891C67DB-B71A-43CA-A7AD-0E9C5B1BEAC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7170" name="Rectangle 2">
            <a:extLst>
              <a:ext uri="{FF2B5EF4-FFF2-40B4-BE49-F238E27FC236}">
                <a16:creationId xmlns:a16="http://schemas.microsoft.com/office/drawing/2014/main" id="{43E47AEB-6F4F-442B-A39B-DF405014FB4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42200A6D-6C46-4C04-8689-78D91D739236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1C702020-78C4-4A74-BE52-DBB01069D4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173" name="Rectangle 5">
            <a:extLst>
              <a:ext uri="{FF2B5EF4-FFF2-40B4-BE49-F238E27FC236}">
                <a16:creationId xmlns:a16="http://schemas.microsoft.com/office/drawing/2014/main" id="{985F9F3A-C1CB-4632-9123-2CEC76567ABA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6EBB88CE-CBC3-46AD-B0EC-6A9729E5B549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>
            <a:extLst>
              <a:ext uri="{FF2B5EF4-FFF2-40B4-BE49-F238E27FC236}">
                <a16:creationId xmlns:a16="http://schemas.microsoft.com/office/drawing/2014/main" id="{A6D3EAB7-7C03-47BD-B6E3-48618F6CF9B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9218" name="Rectangle 2">
            <a:extLst>
              <a:ext uri="{FF2B5EF4-FFF2-40B4-BE49-F238E27FC236}">
                <a16:creationId xmlns:a16="http://schemas.microsoft.com/office/drawing/2014/main" id="{1FD79504-0496-48E2-8540-4A25275EF7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05E4EF7-B576-4492-941A-FDF3E3492516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9220" name="Text Box 4">
            <a:extLst>
              <a:ext uri="{FF2B5EF4-FFF2-40B4-BE49-F238E27FC236}">
                <a16:creationId xmlns:a16="http://schemas.microsoft.com/office/drawing/2014/main" id="{CD0FBD80-F411-4843-9DA5-CB8153177E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1" name="Rectangle 5">
            <a:extLst>
              <a:ext uri="{FF2B5EF4-FFF2-40B4-BE49-F238E27FC236}">
                <a16:creationId xmlns:a16="http://schemas.microsoft.com/office/drawing/2014/main" id="{9BD6C743-B30F-49A5-BB5A-AD910DCF4D64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7521EFE1-94EA-42CB-B23E-FF04A3AEEA56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>
            <a:extLst>
              <a:ext uri="{FF2B5EF4-FFF2-40B4-BE49-F238E27FC236}">
                <a16:creationId xmlns:a16="http://schemas.microsoft.com/office/drawing/2014/main" id="{0D23CBE3-F747-4B78-A37A-930FA7741F8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0242" name="Rectangle 2">
            <a:extLst>
              <a:ext uri="{FF2B5EF4-FFF2-40B4-BE49-F238E27FC236}">
                <a16:creationId xmlns:a16="http://schemas.microsoft.com/office/drawing/2014/main" id="{670C2BB1-981F-4468-A6E7-CE29D8DD1F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14847EF0-7B50-46EC-87C7-09EE45473EB5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0244" name="Text Box 4">
            <a:extLst>
              <a:ext uri="{FF2B5EF4-FFF2-40B4-BE49-F238E27FC236}">
                <a16:creationId xmlns:a16="http://schemas.microsoft.com/office/drawing/2014/main" id="{C1B00615-8060-4F6C-B677-112199274E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1E9252E8-00A7-430F-91FC-2C0D3AF0EDA0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9D59E860-3EE5-4E9B-B61C-2213341E68B7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>
            <a:extLst>
              <a:ext uri="{FF2B5EF4-FFF2-40B4-BE49-F238E27FC236}">
                <a16:creationId xmlns:a16="http://schemas.microsoft.com/office/drawing/2014/main" id="{497A81A4-3407-4596-B0E7-6D2FD0AF0D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1266" name="Rectangle 2">
            <a:extLst>
              <a:ext uri="{FF2B5EF4-FFF2-40B4-BE49-F238E27FC236}">
                <a16:creationId xmlns:a16="http://schemas.microsoft.com/office/drawing/2014/main" id="{2DCFF9A3-5821-4E70-84A4-416D6F06F5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709A041D-66B2-402B-BBBA-30CA444BCB3D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1268" name="Text Box 4">
            <a:extLst>
              <a:ext uri="{FF2B5EF4-FFF2-40B4-BE49-F238E27FC236}">
                <a16:creationId xmlns:a16="http://schemas.microsoft.com/office/drawing/2014/main" id="{38AF3830-B48C-4784-8456-E4B5A551C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1269" name="Rectangle 5">
            <a:extLst>
              <a:ext uri="{FF2B5EF4-FFF2-40B4-BE49-F238E27FC236}">
                <a16:creationId xmlns:a16="http://schemas.microsoft.com/office/drawing/2014/main" id="{C61ED4C2-99E1-4BD8-970B-FEC8EE293977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538B57D9-126A-42A8-9B06-CFD358B07AE5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>
            <a:extLst>
              <a:ext uri="{FF2B5EF4-FFF2-40B4-BE49-F238E27FC236}">
                <a16:creationId xmlns:a16="http://schemas.microsoft.com/office/drawing/2014/main" id="{33A14078-C311-4AE0-BF57-280A3C2348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28650" y="365125"/>
            <a:ext cx="7880350" cy="131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nadpisu</a:t>
            </a:r>
          </a:p>
        </p:txBody>
      </p:sp>
      <p:sp>
        <p:nvSpPr>
          <p:cNvPr id="12290" name="Rectangle 2">
            <a:extLst>
              <a:ext uri="{FF2B5EF4-FFF2-40B4-BE49-F238E27FC236}">
                <a16:creationId xmlns:a16="http://schemas.microsoft.com/office/drawing/2014/main" id="{9FBA9B14-F807-45DA-B78A-490E8E5E0B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28650" y="1825625"/>
            <a:ext cx="7880350" cy="434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cs-CZ"/>
              <a:t>Klikněte pro úpravu formátu textu osnovy</a:t>
            </a:r>
          </a:p>
          <a:p>
            <a:pPr lvl="1"/>
            <a:r>
              <a:rPr lang="en-GB" altLang="cs-CZ"/>
              <a:t>Druhá úroveň</a:t>
            </a:r>
          </a:p>
          <a:p>
            <a:pPr lvl="2"/>
            <a:r>
              <a:rPr lang="en-GB" altLang="cs-CZ"/>
              <a:t>Třetí úroveň</a:t>
            </a:r>
          </a:p>
          <a:p>
            <a:pPr lvl="3"/>
            <a:r>
              <a:rPr lang="en-GB" altLang="cs-CZ"/>
              <a:t>Čtvrtá úroveň osnovy</a:t>
            </a:r>
          </a:p>
          <a:p>
            <a:pPr lvl="4"/>
            <a:r>
              <a:rPr lang="en-GB" altLang="cs-CZ"/>
              <a:t>Pátá úroveň osnovy</a:t>
            </a:r>
          </a:p>
          <a:p>
            <a:pPr lvl="4"/>
            <a:r>
              <a:rPr lang="en-GB" altLang="cs-CZ"/>
              <a:t>Šestá úroveň</a:t>
            </a:r>
          </a:p>
          <a:p>
            <a:pPr lvl="4"/>
            <a:r>
              <a:rPr lang="en-GB" altLang="cs-CZ"/>
              <a:t>Sedmá úroveň</a:t>
            </a: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7FC74125-E63E-4679-B624-59663472B4BD}"/>
              </a:ext>
            </a:extLst>
          </p:cNvPr>
          <p:cNvSpPr>
            <a:spLocks noGrp="1" noChangeArrowheads="1"/>
          </p:cNvSpPr>
          <p:nvPr>
            <p:ph type="dt"/>
          </p:nvPr>
        </p:nvSpPr>
        <p:spPr bwMode="auto">
          <a:xfrm>
            <a:off x="6286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endParaRPr lang="cs-CZ" altLang="cs-CZ"/>
          </a:p>
        </p:txBody>
      </p:sp>
      <p:sp>
        <p:nvSpPr>
          <p:cNvPr id="12292" name="Text Box 4">
            <a:extLst>
              <a:ext uri="{FF2B5EF4-FFF2-40B4-BE49-F238E27FC236}">
                <a16:creationId xmlns:a16="http://schemas.microsoft.com/office/drawing/2014/main" id="{896AB9D0-9CCD-451C-A47B-182CA160D7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28950" y="6356350"/>
            <a:ext cx="30861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B16309CF-94DC-49AF-B376-79C9AC473ED6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457950" y="6356350"/>
            <a:ext cx="2051050" cy="35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ClrTx/>
              <a:buFontTx/>
              <a:buNone/>
              <a:tabLst>
                <a:tab pos="449263" algn="l"/>
                <a:tab pos="898525" algn="l"/>
                <a:tab pos="1347788" algn="l"/>
                <a:tab pos="1797050" algn="l"/>
              </a:tabLst>
              <a:defRPr sz="900">
                <a:solidFill>
                  <a:srgbClr val="898989"/>
                </a:solidFill>
                <a:latin typeface="Times New Roman" panose="02020603050405020304" pitchFamily="18" charset="0"/>
                <a:cs typeface="Segoe UI" panose="020B0502040204020203" pitchFamily="34" charset="0"/>
              </a:defRPr>
            </a:lvl1pPr>
          </a:lstStyle>
          <a:p>
            <a:fld id="{3E62EB78-F5EF-41F7-98F2-66571989D2A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 kern="12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5pPr>
      <a:lvl6pPr marL="25146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6pPr>
      <a:lvl7pPr marL="29718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7pPr>
      <a:lvl8pPr marL="34290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8pPr>
      <a:lvl9pPr marL="3886200" indent="-228600" algn="l" defTabSz="449263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300">
          <a:solidFill>
            <a:srgbClr val="000000"/>
          </a:solidFill>
          <a:latin typeface="Calibri Light" panose="020F0302020204030204" pitchFamily="34" charset="0"/>
          <a:ea typeface="Microsoft YaHei" panose="020B0503020204020204" pitchFamily="34" charset="-122"/>
        </a:defRPr>
      </a:lvl9pPr>
    </p:titleStyle>
    <p:bodyStyle>
      <a:lvl1pPr marL="342900" indent="-342900" algn="l" defTabSz="449263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1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5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13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>
            <a:extLst>
              <a:ext uri="{FF2B5EF4-FFF2-40B4-BE49-F238E27FC236}">
                <a16:creationId xmlns:a16="http://schemas.microsoft.com/office/drawing/2014/main" id="{A7E3DA82-F2D5-4C5A-82C0-D891051129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934" y="692696"/>
            <a:ext cx="8280920" cy="355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b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eaLnBrk="1" hangingPunct="1">
              <a:lnSpc>
                <a:spcPct val="90000"/>
              </a:lnSpc>
              <a:buClrTx/>
              <a:buFontTx/>
              <a:buNone/>
            </a:pPr>
            <a:r>
              <a:rPr lang="cs-CZ" altLang="cs-CZ" sz="2000" b="1" dirty="0">
                <a:latin typeface="Arial" panose="020B0604020202020204" pitchFamily="34" charset="0"/>
                <a:cs typeface="Arial" panose="020B0604020202020204" pitchFamily="34" charset="0"/>
              </a:rPr>
              <a:t>Nátěrové hmoty snižující povrchovou teplotu podkladu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B8BE299-EFE1-4B58-8421-53BD2ABA35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1916832"/>
            <a:ext cx="5845175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cs-CZ" altLang="cs-CZ" b="1" dirty="0">
                <a:solidFill>
                  <a:srgbClr val="FF0000"/>
                </a:solidFill>
                <a:latin typeface="Arial" panose="020B0604020202020204" pitchFamily="34" charset="0"/>
              </a:rPr>
              <a:t>ETERNAL mat akrylátový COOL</a:t>
            </a:r>
          </a:p>
          <a:p>
            <a:pPr eaLnBrk="1" hangingPunct="1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cs-CZ" altLang="cs-CZ" dirty="0">
                <a:latin typeface="Arial" panose="020B0604020202020204" pitchFamily="34" charset="0"/>
              </a:rPr>
              <a:t>odstíny černý a antracit</a:t>
            </a:r>
          </a:p>
          <a:p>
            <a:pPr eaLnBrk="1" hangingPunct="1">
              <a:spcBef>
                <a:spcPts val="600"/>
              </a:spcBef>
            </a:pPr>
            <a:r>
              <a:rPr lang="cs-CZ" altLang="cs-CZ" b="1" dirty="0">
                <a:solidFill>
                  <a:srgbClr val="FF0000"/>
                </a:solidFill>
                <a:latin typeface="Arial" panose="020B0604020202020204" pitchFamily="34" charset="0"/>
              </a:rPr>
              <a:t>ETERNAL na kovy </a:t>
            </a:r>
            <a:r>
              <a:rPr lang="cs-CZ" altLang="cs-CZ" b="1" dirty="0" smtClean="0">
                <a:solidFill>
                  <a:srgbClr val="FF0000"/>
                </a:solidFill>
                <a:latin typeface="Arial" panose="020B0604020202020204" pitchFamily="34" charset="0"/>
              </a:rPr>
              <a:t>COOL</a:t>
            </a:r>
            <a:endParaRPr lang="cs-CZ" altLang="cs-CZ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eaLnBrk="1" hangingPunct="1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cs-CZ" altLang="cs-CZ" dirty="0">
                <a:latin typeface="Arial" panose="020B0604020202020204" pitchFamily="34" charset="0"/>
              </a:rPr>
              <a:t>odstíny černý a antracit</a:t>
            </a:r>
          </a:p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None/>
            </a:pPr>
            <a:endParaRPr lang="cs-CZ" altLang="cs-CZ" sz="2000" dirty="0"/>
          </a:p>
          <a:p>
            <a:pPr eaLnBrk="1" hangingPunct="1"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cs-CZ" altLang="cs-CZ" sz="2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1E0C80F-90A0-4D9E-9165-78E4FA37E25E}"/>
              </a:ext>
            </a:extLst>
          </p:cNvPr>
          <p:cNvSpPr/>
          <p:nvPr/>
        </p:nvSpPr>
        <p:spPr>
          <a:xfrm>
            <a:off x="638934" y="3717032"/>
            <a:ext cx="6237321" cy="1432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Vlastnosti:</a:t>
            </a:r>
          </a:p>
          <a:p>
            <a:pPr marL="285750" indent="-285750">
              <a:buFont typeface="Arial" panose="020B0604020202020204" pitchFamily="34" charset="0"/>
              <a:buChar char="•"/>
              <a:tabLst>
                <a:tab pos="361950" algn="l"/>
              </a:tabLst>
              <a:defRPr/>
            </a:pP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výrazně snižují povrchovou teplotu podkladu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361950" algn="l"/>
              </a:tabLst>
              <a:defRPr/>
            </a:pP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prodlužují životnost nátěru až o 30 %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  <a:tabLst>
                <a:tab pos="361950" algn="l"/>
              </a:tabLst>
              <a:defRPr/>
            </a:pP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snižují náklady na chlazení a klimatizaci</a:t>
            </a:r>
          </a:p>
        </p:txBody>
      </p:sp>
    </p:spTree>
    <p:extLst>
      <p:ext uri="{BB962C8B-B14F-4D97-AF65-F5344CB8AC3E}">
        <p14:creationId xmlns:p14="http://schemas.microsoft.com/office/powerpoint/2010/main" val="318466162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2">
            <a:extLst>
              <a:ext uri="{FF2B5EF4-FFF2-40B4-BE49-F238E27FC236}">
                <a16:creationId xmlns:a16="http://schemas.microsoft.com/office/drawing/2014/main" id="{167B41FA-CD08-4EC6-A2B2-A18852896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366" y="460453"/>
            <a:ext cx="58848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b="1">
                <a:latin typeface="Arial" panose="020B0604020202020204" pitchFamily="34" charset="0"/>
              </a:rPr>
              <a:t>Vliv slunečního záření na nátěry střešních krytin</a:t>
            </a:r>
            <a:endParaRPr lang="cs-CZ" altLang="cs-CZ" b="1" dirty="0"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9CF020-3C76-4949-9830-1027610927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9585" y="1034455"/>
            <a:ext cx="3314700" cy="2206625"/>
          </a:xfrm>
          <a:prstGeom prst="rect">
            <a:avLst/>
          </a:prstGeom>
          <a:ln w="1905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 Box 9">
            <a:extLst>
              <a:ext uri="{FF2B5EF4-FFF2-40B4-BE49-F238E27FC236}">
                <a16:creationId xmlns:a16="http://schemas.microsoft.com/office/drawing/2014/main" id="{1EE0B9E2-314E-4856-9FA7-C714CEE645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366" y="3650421"/>
            <a:ext cx="7751762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400" dirty="0">
                <a:latin typeface="Arial" panose="020B0604020202020204" pitchFamily="34" charset="0"/>
              </a:rPr>
              <a:t>Působením slunečního záření dochází k rozpadu pojivového systému nátěru a jeho postupnému odplavování </a:t>
            </a:r>
            <a:r>
              <a:rPr lang="cs-CZ" altLang="cs-CZ" sz="1400" dirty="0">
                <a:latin typeface="Arial" panose="020B0604020202020204" pitchFamily="34" charset="0"/>
              </a:rPr>
              <a:t>z</a:t>
            </a:r>
            <a:r>
              <a:rPr lang="cs-CZ" altLang="cs-CZ" sz="1400" dirty="0" smtClean="0">
                <a:latin typeface="Arial" panose="020B0604020202020204" pitchFamily="34" charset="0"/>
              </a:rPr>
              <a:t> </a:t>
            </a:r>
            <a:r>
              <a:rPr lang="cs-CZ" altLang="cs-CZ" sz="1400" dirty="0">
                <a:latin typeface="Arial" panose="020B0604020202020204" pitchFamily="34" charset="0"/>
              </a:rPr>
              <a:t>povrchu. Nátěr rovněž tvrdne a křehne. Ochranná vrstva se postupem času ztenčí a nátěr se začne odlupovat.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 sz="1400" dirty="0">
                <a:latin typeface="Arial" panose="020B0604020202020204" pitchFamily="34" charset="0"/>
              </a:rPr>
              <a:t>Nahrazení určitého množství tmavého pigmentu pigmenty s nízkou absorpcí infračerveného záření, tzv. </a:t>
            </a:r>
            <a:r>
              <a:rPr lang="cs-CZ" altLang="cs-CZ" sz="1400" dirty="0" err="1">
                <a:latin typeface="Arial" panose="020B0604020202020204" pitchFamily="34" charset="0"/>
              </a:rPr>
              <a:t>Cool</a:t>
            </a:r>
            <a:r>
              <a:rPr lang="cs-CZ" altLang="cs-CZ" sz="1400" dirty="0">
                <a:latin typeface="Arial" panose="020B0604020202020204" pitchFamily="34" charset="0"/>
              </a:rPr>
              <a:t> pigmenty, má za následek odraz části záření od povrchu natřeného podkladu a výrazné snížení zahřívání povrchu. Zmenší se množství tepla přenášeného do konstrukce budovy. Výrazně se tím prodlužuje životnost nátěru a snižuje namáhání konstrukce budovy. </a:t>
            </a:r>
          </a:p>
        </p:txBody>
      </p:sp>
      <p:pic>
        <p:nvPicPr>
          <p:cNvPr id="7" name="Obrázek 6" descr="Obsah obrázku země, exteriér, příroda, špína&#10;&#10;Popis byl vytvořen automaticky">
            <a:extLst>
              <a:ext uri="{FF2B5EF4-FFF2-40B4-BE49-F238E27FC236}">
                <a16:creationId xmlns:a16="http://schemas.microsoft.com/office/drawing/2014/main" id="{C14291A4-9DEE-4E6C-AB9F-1F0F198673C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68" b="6696"/>
          <a:stretch/>
        </p:blipFill>
        <p:spPr>
          <a:xfrm>
            <a:off x="4139952" y="1034454"/>
            <a:ext cx="3952875" cy="220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6239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2DB0ADCF-752B-4D8D-849E-6522FB813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600" y="836712"/>
            <a:ext cx="695166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 dirty="0">
                <a:latin typeface="Arial" panose="020B0604020202020204" pitchFamily="34" charset="0"/>
              </a:rPr>
              <a:t>Snížení příjmu energie ze slunečního záření je možné</a:t>
            </a:r>
            <a:r>
              <a:rPr lang="cs-CZ" altLang="cs-CZ" sz="2000" dirty="0">
                <a:latin typeface="Arial" panose="020B0604020202020204" pitchFamily="34" charset="0"/>
              </a:rPr>
              <a:t>:</a:t>
            </a: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9EB69EA6-AF78-4F99-A065-2A7B6E59B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2546" y="1945076"/>
            <a:ext cx="526732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285750" indent="-28575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zvýšením tepelné izolace</a:t>
            </a:r>
          </a:p>
          <a:p>
            <a:pPr marL="285750" indent="-28575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zmenšením sklonu střechy</a:t>
            </a:r>
          </a:p>
          <a:p>
            <a:pPr marL="285750" indent="-28575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vhodnou orientací stavby</a:t>
            </a:r>
          </a:p>
          <a:p>
            <a:pPr marL="285750" indent="-28575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mezerou mezi střešním pláštěm a izolací</a:t>
            </a:r>
          </a:p>
          <a:p>
            <a:pPr marL="285750" indent="-285750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volbou světlého odstínu střešní krytiny</a:t>
            </a: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6E91CD58-6E23-45F8-81E9-35FCF2AE7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762" y="4497487"/>
            <a:ext cx="57435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dirty="0">
                <a:latin typeface="Arial" panose="020B0604020202020204" pitchFamily="34" charset="0"/>
              </a:rPr>
              <a:t>! Tyto možnosti nejsou vždy realizovatelné !</a:t>
            </a:r>
          </a:p>
        </p:txBody>
      </p:sp>
    </p:spTree>
    <p:extLst>
      <p:ext uri="{BB962C8B-B14F-4D97-AF65-F5344CB8AC3E}">
        <p14:creationId xmlns:p14="http://schemas.microsoft.com/office/powerpoint/2010/main" val="357142600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7D7EFC0E-0720-40F4-9DB2-6B1613717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778" y="476672"/>
            <a:ext cx="69516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latin typeface="Arial" panose="020B0604020202020204" pitchFamily="34" charset="0"/>
              </a:rPr>
              <a:t>Snížení příjmu energie ze slunečního záření je možné rovněž pomocí Cool pigmentů</a:t>
            </a:r>
          </a:p>
        </p:txBody>
      </p:sp>
      <p:sp>
        <p:nvSpPr>
          <p:cNvPr id="3" name="TextovéPole 4">
            <a:extLst>
              <a:ext uri="{FF2B5EF4-FFF2-40B4-BE49-F238E27FC236}">
                <a16:creationId xmlns:a16="http://schemas.microsoft.com/office/drawing/2014/main" id="{C14915BC-5CE0-4FA2-8B85-39FDE89B6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778" y="1628800"/>
            <a:ext cx="7953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Grafické znázornění funkce Cool pigmentů. Vlevo standardní tmavá nátěrová hmota, vpravo tmavá nátěrová hmota s podílem Cool pigmentů. Je zřejmé, že podstatná část IR záření se odrazí zpět.</a:t>
            </a:r>
          </a:p>
        </p:txBody>
      </p:sp>
      <p:pic>
        <p:nvPicPr>
          <p:cNvPr id="4" name="Obrázek 7" descr="IR pigmenty_teplo.jpg">
            <a:extLst>
              <a:ext uri="{FF2B5EF4-FFF2-40B4-BE49-F238E27FC236}">
                <a16:creationId xmlns:a16="http://schemas.microsoft.com/office/drawing/2014/main" id="{3955B300-8F9C-476F-AD4B-6AFA365ED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006" y="2285083"/>
            <a:ext cx="4313237" cy="3698875"/>
          </a:xfrm>
          <a:prstGeom prst="rect">
            <a:avLst/>
          </a:prstGeom>
          <a:ln w="127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9" descr="IR pigmenty_chlad.jpg">
            <a:extLst>
              <a:ext uri="{FF2B5EF4-FFF2-40B4-BE49-F238E27FC236}">
                <a16:creationId xmlns:a16="http://schemas.microsoft.com/office/drawing/2014/main" id="{AFC0D73B-0949-4A35-B4F3-5F724C690C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6531" y="2278733"/>
            <a:ext cx="4308475" cy="3697287"/>
          </a:xfrm>
          <a:prstGeom prst="rect">
            <a:avLst/>
          </a:prstGeom>
          <a:ln w="127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272796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2">
            <a:extLst>
              <a:ext uri="{FF2B5EF4-FFF2-40B4-BE49-F238E27FC236}">
                <a16:creationId xmlns:a16="http://schemas.microsoft.com/office/drawing/2014/main" id="{14BBE130-E988-4A15-AB73-C09C9CF5DE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9512" y="501366"/>
            <a:ext cx="76676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953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896938" indent="-896938" eaLnBrk="1" hangingPunct="1"/>
            <a:r>
              <a:rPr lang="cs-CZ" altLang="cs-CZ" dirty="0">
                <a:latin typeface="Arial" panose="020B0604020202020204" pitchFamily="34" charset="0"/>
              </a:rPr>
              <a:t>Řešení: 	nátěry s „COOL „ pigmenty odrážejícími podstatnou část IR 	spektra</a:t>
            </a:r>
          </a:p>
        </p:txBody>
      </p:sp>
      <p:sp>
        <p:nvSpPr>
          <p:cNvPr id="3" name="Text Box 9">
            <a:extLst>
              <a:ext uri="{FF2B5EF4-FFF2-40B4-BE49-F238E27FC236}">
                <a16:creationId xmlns:a16="http://schemas.microsoft.com/office/drawing/2014/main" id="{AAEC5E14-9006-4FDA-8086-78C159F07F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1749" y="1628416"/>
            <a:ext cx="7423150" cy="1674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61950" indent="-36195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619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 dirty="0">
                <a:latin typeface="Arial" panose="020B0604020202020204" pitchFamily="34" charset="0"/>
              </a:rPr>
              <a:t>Hlavní výhody:</a:t>
            </a:r>
          </a:p>
          <a:p>
            <a:pPr eaLnBrk="1" hangingPunct="1">
              <a:lnSpc>
                <a:spcPct val="130000"/>
              </a:lnSpc>
              <a:buFontTx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odráží až 50 % tepla ze slunečního záření</a:t>
            </a:r>
          </a:p>
          <a:p>
            <a:pPr eaLnBrk="1" hangingPunct="1">
              <a:buFontTx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chrání povrchy pod nátěrem od přehřívání</a:t>
            </a:r>
          </a:p>
          <a:p>
            <a:pPr eaLnBrk="1" hangingPunct="1">
              <a:buFontTx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přináší úspory energie za klimatizaci podkrovních bytů či kanceláří</a:t>
            </a:r>
          </a:p>
          <a:p>
            <a:pPr eaLnBrk="1" hangingPunct="1">
              <a:buFontTx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snižuje teplotu natřeného povrchu až o 15 °C</a:t>
            </a:r>
          </a:p>
          <a:p>
            <a:pPr eaLnBrk="1" hangingPunct="1">
              <a:buFontTx/>
              <a:buChar char="•"/>
            </a:pPr>
            <a:r>
              <a:rPr lang="cs-CZ" altLang="cs-CZ" sz="1600" dirty="0">
                <a:latin typeface="Arial" panose="020B0604020202020204" pitchFamily="34" charset="0"/>
              </a:rPr>
              <a:t>prodlouží životnost nátěru min. o 30 %</a:t>
            </a:r>
          </a:p>
        </p:txBody>
      </p:sp>
      <p:pic>
        <p:nvPicPr>
          <p:cNvPr id="4" name="obrázek 1">
            <a:extLst>
              <a:ext uri="{FF2B5EF4-FFF2-40B4-BE49-F238E27FC236}">
                <a16:creationId xmlns:a16="http://schemas.microsoft.com/office/drawing/2014/main" id="{5EB522F5-FEFB-4318-AC47-DC206E9E0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9512" y="3509491"/>
            <a:ext cx="6334125" cy="1711325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 Box 12">
            <a:extLst>
              <a:ext uri="{FF2B5EF4-FFF2-40B4-BE49-F238E27FC236}">
                <a16:creationId xmlns:a16="http://schemas.microsoft.com/office/drawing/2014/main" id="{C9E9CD07-6023-4ED8-A833-E83581FCF4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35814" y="5408141"/>
            <a:ext cx="2898179" cy="22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Aft>
                <a:spcPts val="1000"/>
              </a:spcAft>
            </a:pPr>
            <a:r>
              <a:rPr lang="cs-CZ" altLang="cs-CZ" sz="1200" dirty="0">
                <a:latin typeface="Arial" panose="020B0604020202020204" pitchFamily="34" charset="0"/>
              </a:rPr>
              <a:t>V infračerveném světle je patrný rozdíl</a:t>
            </a:r>
          </a:p>
        </p:txBody>
      </p:sp>
      <p:sp>
        <p:nvSpPr>
          <p:cNvPr id="6" name="Text Box 13">
            <a:extLst>
              <a:ext uri="{FF2B5EF4-FFF2-40B4-BE49-F238E27FC236}">
                <a16:creationId xmlns:a16="http://schemas.microsoft.com/office/drawing/2014/main" id="{8C46469A-0534-47CD-BEED-6EDD8F4D99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150" y="5408141"/>
            <a:ext cx="358944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200" dirty="0">
                <a:latin typeface="Arial" panose="020B0604020202020204" pitchFamily="34" charset="0"/>
              </a:rPr>
              <a:t>Při běžném osvětlení se zdají plochy stejně tmavé</a:t>
            </a:r>
          </a:p>
        </p:txBody>
      </p:sp>
    </p:spTree>
    <p:extLst>
      <p:ext uri="{BB962C8B-B14F-4D97-AF65-F5344CB8AC3E}">
        <p14:creationId xmlns:p14="http://schemas.microsoft.com/office/powerpoint/2010/main" val="160444219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9">
            <a:extLst>
              <a:ext uri="{FF2B5EF4-FFF2-40B4-BE49-F238E27FC236}">
                <a16:creationId xmlns:a16="http://schemas.microsoft.com/office/drawing/2014/main" id="{F8013A25-11DE-49AD-804A-B1F2846A1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586" y="1259880"/>
            <a:ext cx="3429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600" dirty="0">
                <a:solidFill>
                  <a:srgbClr val="7030A0"/>
                </a:solidFill>
                <a:latin typeface="Arial" panose="020B0604020202020204" pitchFamily="34" charset="0"/>
              </a:rPr>
              <a:t>UV část spektra </a:t>
            </a:r>
            <a:r>
              <a:rPr lang="cs-CZ" altLang="cs-CZ" sz="1600" dirty="0">
                <a:latin typeface="Arial" panose="020B0604020202020204" pitchFamily="34" charset="0"/>
              </a:rPr>
              <a:t>– nejmenší podíl na teplotní bilanci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600" dirty="0">
                <a:solidFill>
                  <a:srgbClr val="00B050"/>
                </a:solidFill>
                <a:latin typeface="Arial" panose="020B0604020202020204" pitchFamily="34" charset="0"/>
              </a:rPr>
              <a:t>Viditelná část spektra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600" dirty="0">
                <a:solidFill>
                  <a:srgbClr val="FF0000"/>
                </a:solidFill>
                <a:latin typeface="Arial" panose="020B0604020202020204" pitchFamily="34" charset="0"/>
              </a:rPr>
              <a:t>IR část spektra </a:t>
            </a:r>
            <a:r>
              <a:rPr lang="cs-CZ" altLang="cs-CZ" sz="1600" dirty="0">
                <a:latin typeface="Arial" panose="020B0604020202020204" pitchFamily="34" charset="0"/>
              </a:rPr>
              <a:t>– nejvyšší podíl  na teplotní bilanci</a:t>
            </a:r>
          </a:p>
        </p:txBody>
      </p:sp>
      <p:sp>
        <p:nvSpPr>
          <p:cNvPr id="4" name="TextovéPole 2">
            <a:extLst>
              <a:ext uri="{FF2B5EF4-FFF2-40B4-BE49-F238E27FC236}">
                <a16:creationId xmlns:a16="http://schemas.microsoft.com/office/drawing/2014/main" id="{83D613D2-BDD4-496D-97AF-F54DE3C5AB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481866"/>
            <a:ext cx="76676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b="1" dirty="0">
                <a:latin typeface="Arial" panose="020B0604020202020204" pitchFamily="34" charset="0"/>
              </a:rPr>
              <a:t>Energie slunečního záření působícího na zemský povrch</a:t>
            </a:r>
          </a:p>
        </p:txBody>
      </p:sp>
      <p:sp>
        <p:nvSpPr>
          <p:cNvPr id="6" name="Text Box 10">
            <a:extLst>
              <a:ext uri="{FF2B5EF4-FFF2-40B4-BE49-F238E27FC236}">
                <a16:creationId xmlns:a16="http://schemas.microsoft.com/office/drawing/2014/main" id="{A644D712-CA85-40D9-8667-6708046CD7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586" y="5183287"/>
            <a:ext cx="79629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 dirty="0">
                <a:latin typeface="Arial" panose="020B0604020202020204" pitchFamily="34" charset="0"/>
              </a:rPr>
              <a:t>Viditelné spektrum se částečně odrazí  </a:t>
            </a:r>
            <a:r>
              <a:rPr lang="cs-CZ" altLang="cs-CZ" sz="1600" b="1" dirty="0">
                <a:latin typeface="Arial" panose="020B0604020202020204" pitchFamily="34" charset="0"/>
              </a:rPr>
              <a:t>=&gt;</a:t>
            </a:r>
            <a:r>
              <a:rPr lang="cs-CZ" altLang="cs-CZ" sz="1600" dirty="0">
                <a:latin typeface="Arial" panose="020B0604020202020204" pitchFamily="34" charset="0"/>
              </a:rPr>
              <a:t> barevný vjem, částečně pohltí povrchem. IR spektrum je pohlcené celé – cca. 50 % veškeré energie slunečního záření.</a:t>
            </a:r>
          </a:p>
        </p:txBody>
      </p:sp>
      <p:pic>
        <p:nvPicPr>
          <p:cNvPr id="7" name="Picture 12">
            <a:extLst>
              <a:ext uri="{FF2B5EF4-FFF2-40B4-BE49-F238E27FC236}">
                <a16:creationId xmlns:a16="http://schemas.microsoft.com/office/drawing/2014/main" id="{DA218743-023E-4C00-AE37-E5C43D2D6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70403" y="1259880"/>
            <a:ext cx="4967288" cy="3514725"/>
          </a:xfrm>
          <a:prstGeom prst="rect">
            <a:avLst/>
          </a:prstGeom>
          <a:ln w="1905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2">
            <a:extLst>
              <a:ext uri="{FF2B5EF4-FFF2-40B4-BE49-F238E27FC236}">
                <a16:creationId xmlns:a16="http://schemas.microsoft.com/office/drawing/2014/main" id="{EB191E8A-3990-4CBC-A830-503D0FDF45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619" y="476672"/>
            <a:ext cx="63516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b="1" dirty="0">
                <a:latin typeface="Arial" panose="020B0604020202020204" pitchFamily="34" charset="0"/>
              </a:rPr>
              <a:t>Vliv slunečního záření na vznik tepelných ostrovů</a:t>
            </a:r>
          </a:p>
        </p:txBody>
      </p:sp>
      <p:sp>
        <p:nvSpPr>
          <p:cNvPr id="9" name="TextovéPole 2">
            <a:extLst>
              <a:ext uri="{FF2B5EF4-FFF2-40B4-BE49-F238E27FC236}">
                <a16:creationId xmlns:a16="http://schemas.microsoft.com/office/drawing/2014/main" id="{04C6F2CE-CF74-48A6-A633-B676903DD3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619" y="1616621"/>
            <a:ext cx="777240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 dirty="0">
                <a:latin typeface="Arial" panose="020B0604020202020204" pitchFamily="34" charset="0"/>
              </a:rPr>
              <a:t>Ve velkých městech, aglomeracích, skladových a výrobních areálech dochází k ohřevu vzduchu a v těchto místech je teplota o několik °C vyšší jak v okolí.</a:t>
            </a:r>
          </a:p>
          <a:p>
            <a:pPr eaLnBrk="1" hangingPunct="1"/>
            <a:r>
              <a:rPr lang="cs-CZ" altLang="cs-CZ" sz="1600" dirty="0">
                <a:latin typeface="Arial" panose="020B0604020202020204" pitchFamily="34" charset="0"/>
              </a:rPr>
              <a:t>Vznikají tzv. tepelné ostrovy.</a:t>
            </a:r>
          </a:p>
        </p:txBody>
      </p:sp>
      <p:pic>
        <p:nvPicPr>
          <p:cNvPr id="10" name="Picture 2" descr="C:\Users\Bartakovic\Documents\Cool pigmenty\tepelný ostrov.jpg">
            <a:extLst>
              <a:ext uri="{FF2B5EF4-FFF2-40B4-BE49-F238E27FC236}">
                <a16:creationId xmlns:a16="http://schemas.microsoft.com/office/drawing/2014/main" id="{F6083533-6942-4B46-83E1-5FB08BE2A3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 b="14320"/>
          <a:stretch>
            <a:fillRect/>
          </a:stretch>
        </p:blipFill>
        <p:spPr bwMode="auto">
          <a:xfrm>
            <a:off x="1800969" y="2699296"/>
            <a:ext cx="5321300" cy="2565400"/>
          </a:xfrm>
          <a:prstGeom prst="rect">
            <a:avLst/>
          </a:prstGeom>
          <a:ln w="127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341316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1">
            <a:extLst>
              <a:ext uri="{FF2B5EF4-FFF2-40B4-BE49-F238E27FC236}">
                <a16:creationId xmlns:a16="http://schemas.microsoft.com/office/drawing/2014/main" id="{0554133F-B650-45A2-9C8C-8AB0D35654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2463" y="404664"/>
            <a:ext cx="78057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dirty="0">
                <a:latin typeface="Arial" panose="020B0604020202020204" pitchFamily="34" charset="0"/>
              </a:rPr>
              <a:t>vliv COOL pigmentu na teplotu povrchu</a:t>
            </a:r>
          </a:p>
        </p:txBody>
      </p:sp>
      <p:pic>
        <p:nvPicPr>
          <p:cNvPr id="8" name="Picture 12">
            <a:extLst>
              <a:ext uri="{FF2B5EF4-FFF2-40B4-BE49-F238E27FC236}">
                <a16:creationId xmlns:a16="http://schemas.microsoft.com/office/drawing/2014/main" id="{35729311-822E-48AB-925E-36B47A8A4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1062037"/>
            <a:ext cx="7772400" cy="4733925"/>
          </a:xfrm>
          <a:prstGeom prst="rect">
            <a:avLst/>
          </a:prstGeom>
          <a:ln w="1905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34060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8">
            <a:extLst>
              <a:ext uri="{FF2B5EF4-FFF2-40B4-BE49-F238E27FC236}">
                <a16:creationId xmlns:a16="http://schemas.microsoft.com/office/drawing/2014/main" id="{725A41E4-D0A4-454F-AE8C-25B6F8B3E1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99592" y="737964"/>
            <a:ext cx="75328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dirty="0">
                <a:latin typeface="Arial" panose="020B0604020202020204" pitchFamily="34" charset="0"/>
              </a:rPr>
              <a:t>Výsledky měření povrchových teplot na natřeném pozinkovaném plechu</a:t>
            </a:r>
          </a:p>
        </p:txBody>
      </p:sp>
      <p:pic>
        <p:nvPicPr>
          <p:cNvPr id="8" name="Obrázek 4" descr="a_prezentace.png">
            <a:extLst>
              <a:ext uri="{FF2B5EF4-FFF2-40B4-BE49-F238E27FC236}">
                <a16:creationId xmlns:a16="http://schemas.microsoft.com/office/drawing/2014/main" id="{831A0B8D-F62E-45B8-88E2-08B445FA94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031" y="1412776"/>
            <a:ext cx="7119937" cy="455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401269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8">
            <a:extLst>
              <a:ext uri="{FF2B5EF4-FFF2-40B4-BE49-F238E27FC236}">
                <a16:creationId xmlns:a16="http://schemas.microsoft.com/office/drawing/2014/main" id="{7657AE9C-8823-41FD-A419-24674AF0D4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630" y="390863"/>
            <a:ext cx="82339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b="1" dirty="0">
                <a:latin typeface="Arial" panose="020B0604020202020204" pitchFamily="34" charset="0"/>
              </a:rPr>
              <a:t>Srovnání povrchové teploty různých odstínů materiálu ETERNAL na kovy</a:t>
            </a:r>
          </a:p>
        </p:txBody>
      </p:sp>
      <p:sp>
        <p:nvSpPr>
          <p:cNvPr id="8" name="TextovéPole 3">
            <a:extLst>
              <a:ext uri="{FF2B5EF4-FFF2-40B4-BE49-F238E27FC236}">
                <a16:creationId xmlns:a16="http://schemas.microsoft.com/office/drawing/2014/main" id="{DA2791DC-84EA-450A-A8E8-2832F2EACC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630" y="983655"/>
            <a:ext cx="82105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Pro porovnání povrchové teploty různých odstínů a s tím související světelné odrazivosti byly připraveny tři vzorky materiálu ETERNAL na kovy. Dva standardní odstíny bílý a černý a jeden odstín antracit Cool, které byly nalepené na desce EPS a  vystavené slunečnímu záření.</a:t>
            </a:r>
          </a:p>
        </p:txBody>
      </p:sp>
      <p:pic>
        <p:nvPicPr>
          <p:cNvPr id="9" name="Picture 8" descr="C:\Users\Bartakovic\Pictures\ZKOUŠKY\ENK Cool.JPG">
            <a:extLst>
              <a:ext uri="{FF2B5EF4-FFF2-40B4-BE49-F238E27FC236}">
                <a16:creationId xmlns:a16="http://schemas.microsoft.com/office/drawing/2014/main" id="{C4BAF3BD-D0C4-4B96-B013-3336132CCA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1480" y="1896468"/>
            <a:ext cx="2466975" cy="3700462"/>
          </a:xfrm>
          <a:prstGeom prst="rect">
            <a:avLst/>
          </a:prstGeom>
          <a:ln w="1905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ovéPole 5">
            <a:extLst>
              <a:ext uri="{FF2B5EF4-FFF2-40B4-BE49-F238E27FC236}">
                <a16:creationId xmlns:a16="http://schemas.microsoft.com/office/drawing/2014/main" id="{C6066E4E-A417-4D53-A6D3-3E7AA08A5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3880" y="1898055"/>
            <a:ext cx="5122863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Čas měření: čtvrtek, 29.8. 2019, 15*30, jasno, slunečno</a:t>
            </a:r>
          </a:p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Okolní teplota: 25 °C</a:t>
            </a:r>
          </a:p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ENK bílý: teplota na povrchu 35,7 °C</a:t>
            </a:r>
          </a:p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ENK Cool antracit: teplota na povrchu 56,4 °C</a:t>
            </a:r>
          </a:p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ENK černý: teplota na povrchu 71,8 °C</a:t>
            </a:r>
          </a:p>
        </p:txBody>
      </p:sp>
      <p:sp>
        <p:nvSpPr>
          <p:cNvPr id="11" name="TextovéPole 6">
            <a:extLst>
              <a:ext uri="{FF2B5EF4-FFF2-40B4-BE49-F238E27FC236}">
                <a16:creationId xmlns:a16="http://schemas.microsoft.com/office/drawing/2014/main" id="{8907E362-F7DF-4BD6-86BE-51EC1A51FA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6743" y="4509493"/>
            <a:ext cx="56499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 dirty="0"/>
              <a:t>Je vidět, </a:t>
            </a:r>
            <a:r>
              <a:rPr lang="cs-CZ" altLang="cs-CZ" sz="1600" dirty="0">
                <a:latin typeface="Arial" panose="020B0604020202020204" pitchFamily="34" charset="0"/>
              </a:rPr>
              <a:t>že</a:t>
            </a:r>
            <a:r>
              <a:rPr lang="cs-CZ" altLang="cs-CZ" sz="1600" dirty="0"/>
              <a:t> </a:t>
            </a:r>
            <a:r>
              <a:rPr lang="cs-CZ" altLang="cs-CZ" sz="1600" dirty="0">
                <a:latin typeface="Arial" panose="020B0604020202020204" pitchFamily="34" charset="0"/>
              </a:rPr>
              <a:t>ačkoliv Cool </a:t>
            </a:r>
            <a:r>
              <a:rPr lang="cs-CZ" altLang="cs-CZ" sz="1600" dirty="0"/>
              <a:t>pigmenty jsou schopné odrazit značnou část záření zpět, bílý odstín má sám o sobě daleko vyšší odrazivost.</a:t>
            </a:r>
          </a:p>
        </p:txBody>
      </p:sp>
      <p:sp>
        <p:nvSpPr>
          <p:cNvPr id="12" name="TextovéPole 7">
            <a:extLst>
              <a:ext uri="{FF2B5EF4-FFF2-40B4-BE49-F238E27FC236}">
                <a16:creationId xmlns:a16="http://schemas.microsoft.com/office/drawing/2014/main" id="{4A6EEF97-E993-494B-BD0F-A77638A108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5793" y="3283943"/>
            <a:ext cx="531177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Světelná odrazivost (Y) daných odstínů:</a:t>
            </a:r>
          </a:p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ENK bílý, Y = 91,35</a:t>
            </a:r>
          </a:p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ENK na kovy antracit: Y = 7,73</a:t>
            </a:r>
          </a:p>
          <a:p>
            <a:pPr eaLnBrk="1" hangingPunct="1"/>
            <a:r>
              <a:rPr lang="cs-CZ" altLang="cs-CZ" sz="1400" dirty="0">
                <a:latin typeface="Arial" panose="020B0604020202020204" pitchFamily="34" charset="0"/>
              </a:rPr>
              <a:t>ENK černý, Y = 5,09</a:t>
            </a:r>
          </a:p>
        </p:txBody>
      </p:sp>
    </p:spTree>
    <p:extLst>
      <p:ext uri="{BB962C8B-B14F-4D97-AF65-F5344CB8AC3E}">
        <p14:creationId xmlns:p14="http://schemas.microsoft.com/office/powerpoint/2010/main" val="7499548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2">
            <a:extLst>
              <a:ext uri="{FF2B5EF4-FFF2-40B4-BE49-F238E27FC236}">
                <a16:creationId xmlns:a16="http://schemas.microsoft.com/office/drawing/2014/main" id="{E55C226D-5E51-4E87-BF15-313B146156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444744"/>
            <a:ext cx="88019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dirty="0">
                <a:latin typeface="Arial" panose="020B0604020202020204" pitchFamily="34" charset="0"/>
              </a:rPr>
              <a:t>Příklad použití tmavého nátěru na střeše a fasádě rodinného domu</a:t>
            </a:r>
          </a:p>
          <a:p>
            <a:pPr eaLnBrk="1" hangingPunct="1"/>
            <a:r>
              <a:rPr lang="cs-CZ" altLang="cs-CZ" dirty="0">
                <a:latin typeface="Arial" panose="020B0604020202020204" pitchFamily="34" charset="0"/>
              </a:rPr>
              <a:t>– ideální pro „COOL“ pigmenty</a:t>
            </a:r>
          </a:p>
        </p:txBody>
      </p:sp>
      <p:pic>
        <p:nvPicPr>
          <p:cNvPr id="3" name="Picture 2" descr="A building with a fence around it&#10;&#10;Description automatically generated with low confidence">
            <a:extLst>
              <a:ext uri="{FF2B5EF4-FFF2-40B4-BE49-F238E27FC236}">
                <a16:creationId xmlns:a16="http://schemas.microsoft.com/office/drawing/2014/main" id="{1FA888F6-BF2C-4E44-8958-E37C1AB3ECC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3" b="7878"/>
          <a:stretch/>
        </p:blipFill>
        <p:spPr>
          <a:xfrm>
            <a:off x="107433" y="1213344"/>
            <a:ext cx="8963025" cy="486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5695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Box 1">
            <a:extLst>
              <a:ext uri="{FF2B5EF4-FFF2-40B4-BE49-F238E27FC236}">
                <a16:creationId xmlns:a16="http://schemas.microsoft.com/office/drawing/2014/main" id="{D51DB52D-3E84-4C94-BDC8-C8C77F53E2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736" y="2564904"/>
            <a:ext cx="4320480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anose="020F0502020204030204" pitchFamily="34" charset="0"/>
                <a:ea typeface="Microsoft YaHei" panose="020B0503020204020204" pitchFamily="34" charset="-122"/>
              </a:defRPr>
            </a:lvl9pPr>
          </a:lstStyle>
          <a:p>
            <a:pPr algn="ctr" eaLnBrk="1" hangingPunct="1">
              <a:lnSpc>
                <a:spcPct val="90000"/>
              </a:lnSpc>
              <a:buClrTx/>
              <a:buFontTx/>
              <a:buNone/>
            </a:pPr>
            <a:r>
              <a:rPr lang="cs-CZ" altLang="cs-CZ" sz="8000" b="1" dirty="0">
                <a:latin typeface="Arial Black" panose="020B0A04020102020204" pitchFamily="34" charset="0"/>
                <a:cs typeface="Arial" panose="020B0604020202020204" pitchFamily="34" charset="0"/>
              </a:rPr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260822246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 Light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cs-CZ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anose="020F0502020204030204" pitchFamily="34" charset="0"/>
            <a:ea typeface="Microsoft YaHei" panose="020B0503020204020204" pitchFamily="34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7700</TotalTime>
  <Words>588</Words>
  <Application>Microsoft Office PowerPoint</Application>
  <PresentationFormat>Předvádění na obrazovce (4:3)</PresentationFormat>
  <Paragraphs>68</Paragraphs>
  <Slides>13</Slides>
  <Notes>13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11</vt:i4>
      </vt:variant>
      <vt:variant>
        <vt:lpstr>Nadpisy snímků</vt:lpstr>
      </vt:variant>
      <vt:variant>
        <vt:i4>13</vt:i4>
      </vt:variant>
    </vt:vector>
  </HeadingPairs>
  <TitlesOfParts>
    <vt:vector size="32" baseType="lpstr">
      <vt:lpstr>Microsoft YaHei</vt:lpstr>
      <vt:lpstr>Arial</vt:lpstr>
      <vt:lpstr>Arial Black</vt:lpstr>
      <vt:lpstr>Calibri</vt:lpstr>
      <vt:lpstr>Calibri Light</vt:lpstr>
      <vt:lpstr>Segoe UI</vt:lpstr>
      <vt:lpstr>Times New Roman</vt:lpstr>
      <vt:lpstr>Wingdings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Bartakovic</dc:creator>
  <cp:lastModifiedBy>Tylšová Kateřina</cp:lastModifiedBy>
  <cp:revision>291</cp:revision>
  <cp:lastPrinted>2020-06-04T10:18:49Z</cp:lastPrinted>
  <dcterms:created xsi:type="dcterms:W3CDTF">2011-11-25T08:53:07Z</dcterms:created>
  <dcterms:modified xsi:type="dcterms:W3CDTF">2021-07-27T09:33:53Z</dcterms:modified>
</cp:coreProperties>
</file>