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</p:sldMasterIdLst>
  <p:notesMasterIdLst>
    <p:notesMasterId r:id="rId26"/>
  </p:notesMasterIdLst>
  <p:sldIdLst>
    <p:sldId id="256" r:id="rId13"/>
    <p:sldId id="258" r:id="rId14"/>
    <p:sldId id="272" r:id="rId15"/>
    <p:sldId id="283" r:id="rId16"/>
    <p:sldId id="281" r:id="rId17"/>
    <p:sldId id="284" r:id="rId18"/>
    <p:sldId id="287" r:id="rId19"/>
    <p:sldId id="282" r:id="rId20"/>
    <p:sldId id="286" r:id="rId21"/>
    <p:sldId id="261" r:id="rId22"/>
    <p:sldId id="280" r:id="rId23"/>
    <p:sldId id="285" r:id="rId24"/>
    <p:sldId id="279" r:id="rId25"/>
  </p:sldIdLst>
  <p:sldSz cx="9144000" cy="6858000" type="screen4x3"/>
  <p:notesSz cx="6735763" cy="98679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84" y="51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1">
            <a:extLst>
              <a:ext uri="{FF2B5EF4-FFF2-40B4-BE49-F238E27FC236}">
                <a16:creationId xmlns:a16="http://schemas.microsoft.com/office/drawing/2014/main" id="{62451CD1-64D3-4E31-9163-63B971AF5D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4" name="AutoShape 2">
            <a:extLst>
              <a:ext uri="{FF2B5EF4-FFF2-40B4-BE49-F238E27FC236}">
                <a16:creationId xmlns:a16="http://schemas.microsoft.com/office/drawing/2014/main" id="{C0043C0D-7E41-453C-8C2C-28429CEF9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5" name="AutoShape 3">
            <a:extLst>
              <a:ext uri="{FF2B5EF4-FFF2-40B4-BE49-F238E27FC236}">
                <a16:creationId xmlns:a16="http://schemas.microsoft.com/office/drawing/2014/main" id="{112F246A-A18D-4294-B3A7-F90BDE60E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6" name="AutoShape 4">
            <a:extLst>
              <a:ext uri="{FF2B5EF4-FFF2-40B4-BE49-F238E27FC236}">
                <a16:creationId xmlns:a16="http://schemas.microsoft.com/office/drawing/2014/main" id="{91BA80B7-EF10-4F3E-8DB5-30F670101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A3F6FACB-7CD3-4165-93B4-3D6F44281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AD35C585-87AC-4F50-8034-7682251DF174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3814763" y="0"/>
            <a:ext cx="2913062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525DB8C0-39ED-4423-8B96-1A051DD648A0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26013" cy="36941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13320" name="Rectangle 8">
            <a:extLst>
              <a:ext uri="{FF2B5EF4-FFF2-40B4-BE49-F238E27FC236}">
                <a16:creationId xmlns:a16="http://schemas.microsoft.com/office/drawing/2014/main" id="{005F7C9E-08EF-42DA-AD38-36C57368EB48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73100" y="4686300"/>
            <a:ext cx="5383213" cy="443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/>
          </a:p>
        </p:txBody>
      </p:sp>
      <p:sp>
        <p:nvSpPr>
          <p:cNvPr id="13321" name="Text Box 9">
            <a:extLst>
              <a:ext uri="{FF2B5EF4-FFF2-40B4-BE49-F238E27FC236}">
                <a16:creationId xmlns:a16="http://schemas.microsoft.com/office/drawing/2014/main" id="{B8E350F8-8493-4150-BEFA-421B9A754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22" name="Rectangle 10">
            <a:extLst>
              <a:ext uri="{FF2B5EF4-FFF2-40B4-BE49-F238E27FC236}">
                <a16:creationId xmlns:a16="http://schemas.microsoft.com/office/drawing/2014/main" id="{C0670699-D620-4B80-83A5-75575CAD1A2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14763" y="9371013"/>
            <a:ext cx="2913062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Segoe UI" panose="020B0502040204020203" pitchFamily="34" charset="0"/>
              </a:defRPr>
            </a:lvl1pPr>
          </a:lstStyle>
          <a:p>
            <a:fld id="{6866123C-16A4-4216-B4A0-7C2AE8B9BD9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41AA8B44-BE3B-4C62-954C-BFCF5576E62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3F44285-FD31-4399-9E1D-099FA0C5D11D}" type="slidenum">
              <a:rPr lang="cs-CZ" altLang="cs-CZ"/>
              <a:pPr/>
              <a:t>1</a:t>
            </a:fld>
            <a:endParaRPr lang="cs-CZ" altLang="cs-CZ"/>
          </a:p>
        </p:txBody>
      </p:sp>
      <p:sp>
        <p:nvSpPr>
          <p:cNvPr id="19457" name="Rectangle 1">
            <a:extLst>
              <a:ext uri="{FF2B5EF4-FFF2-40B4-BE49-F238E27FC236}">
                <a16:creationId xmlns:a16="http://schemas.microsoft.com/office/drawing/2014/main" id="{91FEE6BC-018B-412C-B674-2F448712CFE0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27600" cy="3695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B59D6CA4-A0D7-45F7-A2E7-B1AB4B64F67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2DBE40F6-39E0-4FB6-8038-9FDB7430915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D43A9E-A1C3-4591-910C-086B1050FD01}" type="slidenum">
              <a:rPr lang="cs-CZ" altLang="cs-CZ"/>
              <a:pPr/>
              <a:t>2</a:t>
            </a:fld>
            <a:endParaRPr lang="cs-CZ" altLang="cs-CZ"/>
          </a:p>
        </p:txBody>
      </p:sp>
      <p:sp>
        <p:nvSpPr>
          <p:cNvPr id="21505" name="Rectangle 1">
            <a:extLst>
              <a:ext uri="{FF2B5EF4-FFF2-40B4-BE49-F238E27FC236}">
                <a16:creationId xmlns:a16="http://schemas.microsoft.com/office/drawing/2014/main" id="{5A852912-7767-4BF2-928A-18E525F5C95C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2114A0CE-C067-49EA-8098-929ED506297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91914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4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22059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5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89943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6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12516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7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5186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53973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9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6664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10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39015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11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049130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12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90747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F890795-A8EF-421D-ADCE-CE397DBAFD4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AC90F7-86A1-4007-A554-64FC37DA8A40}" type="slidenum">
              <a:rPr lang="cs-CZ" altLang="cs-CZ"/>
              <a:pPr/>
              <a:t>13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2D8D4DD3-5A67-4B59-9A72-51B06CD6D786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111752D-4C88-4A93-B2C6-50FDBCCC91A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30670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A65BA-BDCC-47BF-B89E-3C2BFEE50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3AF2DE-4B7A-40FE-9003-7991649E1C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EDF0C-170F-45DD-9543-6068BCB7F41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20A6CD-B9C4-48DE-AB16-4AE524C7455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EA09850-98F5-4048-A53C-0C33A5A801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29892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C90C9-FF54-413E-A972-08272D650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FF98-7BA2-4D7E-AEE9-2E8129615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57EFE-EF5F-4272-BD9F-45F596F6059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9E5C22-01B1-4024-9D70-14B0D874637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6CAE451-AC26-4F8D-9088-1946381DD64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172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A1A40-4162-4772-A2E5-765ADEF5B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7B205-0ED7-4E68-8DC2-EDF02820DD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C6FD4-1D69-4515-AC0F-625CC8FD9E6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48AC4B-0C6A-46D5-8A20-AE36D81CA58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CEED4EC-DDF4-4CDC-9BC0-92772380166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5822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1000D-EC11-4697-9DCB-FC239F249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E8F5A-0F14-4240-8FFE-F487DB6915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92039D-06A4-4359-90C6-DC4B8B0E2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2AA077-EBD8-4FF9-BCC5-983CDA47946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C3475-C03C-455A-ACCF-6AFE857267F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7933383-4FC3-40E8-85C1-B38A37E67E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89112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C824-58FD-4244-B9AE-1FCC5141C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877865-68AC-4935-90B0-532B689CD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ACB248-3E4E-4003-8837-A4B1095F1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13BD31-EE80-46B9-B252-65A7FE3AB9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10976-4CC3-4709-8420-1C0FFD158D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7B025A-4CFA-423F-AAEF-B117B44D8FC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BA5CC87-D3FD-4B88-AEFC-488771F7128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1642392-966D-4F36-BEE2-4E3BF57B88E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55643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926D8-57F0-4DB3-9DF4-54CCA4B35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69F394-7B54-41BE-85E2-07463EC0081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E5A3E3-C8A4-4C83-A1EC-336816B0244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ECD66A4-CD9B-4707-927F-C64DCC15EA7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34675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DEF996-8410-490F-A85C-D2235CBAC14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7C4C9C-9A14-47C8-9BB5-A3BC9E4E549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A430636-8BBF-4EC7-AC1D-033CED67DD2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33156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D8CE9-FD13-4A2C-9A3A-0AD5C49A5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87183-94DE-4385-BB95-040F8EC29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643C80-D0EA-4403-A25D-0DAB57F15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59B85C-0B83-440A-919C-F6CA55C78DD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B8754-D693-4919-B9A4-9B1FF2958F0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CA402CE-900F-4321-99B1-98895B5C9ED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0310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DABA9-433D-40A6-8B70-5AE3F5BB2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09B779-7E1D-40AF-9B12-BE30C4199D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A0830-A17C-4730-8485-A61CC1B970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BF5B04-4815-4336-ABFA-A1AE4F10DDA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A3DBC6-0F7B-41AA-ADAE-C4B75E5C509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54C4784-FE61-4984-83AA-9BCD3BA73F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9072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AC7F0-5C6E-4A12-AEEF-A09B24FEA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733441-D244-4FE4-BC98-9825260B76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845FA-F6B8-4DF1-8828-98845E54CAF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51A3E3-F363-4D36-B64D-3B73F0BE2E2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53C56DF-50AB-4BE0-AD15-8ABF92E3ED0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21789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E1C5A2-20AC-43C6-B245-D59F98355F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8D4F0-4B1F-44FB-B264-F4A9DDCBA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0E6FD-B829-478D-9BEE-D625B3DE850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F7B624-B289-4747-8ABC-4D832971007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CE0E43B-B7CD-4A92-A426-644F69C739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33674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ECA53-EA33-46E2-ADED-D9FB32245C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C9C93D-0221-44B7-9E9A-9F77C7E20B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4323E0-D355-4801-BBDB-AA1A537DA8A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E200AB-6C77-49B9-AB66-B6E2ADE1EA8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582F00-F38C-4588-BDA3-3CF9F11835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238907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BAD9D-43D1-4BFD-A974-00E3D15DB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79D55-BDDE-4987-916E-493FD4FFE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CFD85-FCC0-444B-929C-6CA2618FBF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AE14B-BB21-4472-9194-D8925AB22DB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9A844D8-A8BA-4705-99BA-84CB10293B5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6749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3E337-88F7-4593-8A8A-6FC807DE9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79B2A-DBE0-455B-AC3E-9D330A5CD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08EDE-C1A2-4F0D-8FFA-EB73ED61D2E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86018E-11BB-40FB-986D-C17821F5EEF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E73034-2AED-477D-8F08-04C7BFB9C35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11532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75BF0-C630-4051-85E3-13E5742B5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DEEC5-A9F1-49B9-B994-F19BE815C4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711C1A-8C46-4032-A975-503149B52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082BA8-B8BA-44E3-8186-005DE6420F3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5A67E-B974-4244-B101-58D919DB174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3F4C9C1-CDF5-4105-AC78-531A724EC71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1360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7E110-A9E3-44F1-96F8-6754D31CA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956AF3-E8D3-4F44-83B7-3EFD08D45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5CD5DE-4484-4DDB-BD57-EFE7BEE0BB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DA60E4-2900-4A6F-A7DE-81B47FC22E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48587E-EA5C-4D0F-AE3C-839C31D8B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6C766A-D726-491E-B0A7-4C9C35C54F7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67C68AF-FFA9-4DC7-8815-AB35124C017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A5FDE0F-F589-4312-B6D6-B7FFB9B1DA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534237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25328-67BE-4AEE-92EB-11305AE96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3DDA2C-2B6A-4775-9C11-FC725116430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398D2A-A332-409D-86B7-69602019DCF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6D17E62-6DD2-4B81-BA9C-16275E53E76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15198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77D26D-C1B3-4F16-B46E-52CB0D27A0C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0EF7A4-18D0-4A0C-BF14-B630D5579DD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BBF365E-1F9F-4EC0-A867-BCDF9CE89D2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01910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DFA53-A4EE-45DA-9A22-933033974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315CD-F3BC-4F5C-B241-BBD6DB236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8A6DB1-68D7-45D6-A22A-748E0F00ED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058481-03A9-4AF2-8C94-7F5FB3F5339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F4C84-4348-42D0-9B13-FC3B2BCED25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D02C85-E67D-4C93-8D8B-B99E3599E4C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6698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0081F-5E0D-45E5-B7B2-84115947B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2FCF70-DE0A-4389-8ECE-D2A76B61B9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953421-CE1F-4507-91C0-45674AF223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56845B-B7A7-42DA-84F0-838399A1A58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35287-4DE7-4843-9181-9B84C99A165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03BABCE-0A33-40B9-975C-C5972AAA718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74416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62D0F-480A-4545-AC6F-804C0B194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113673-824D-4D6F-AB09-A98433F58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A7A98-20B1-4191-A0E9-30418234F1D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7B4801-8701-404A-A9A5-76E98347131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98F305-DF3C-4578-93E1-39C00CE5A33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9125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7AC25B-9AA8-48B8-87D4-0939B9260A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75A117-03DA-48CF-B79C-5F8B3EBAA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C3088-12A8-4A26-8E4E-2DD384D2590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8D8469-F1BF-4BA9-A571-86FE17A15C5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4BFA21-6170-49E4-87AD-E296F716B9C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523102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82CB2-B923-4B78-AFBE-4F3C65EA0F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AF9EDB-ABF5-43B9-B53B-F854BFA9FB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8FEFA-6A42-422A-9916-3B9D740D455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2FA8F9-3084-473E-BE73-3799338003A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6F944F9-28CA-422B-9F81-FC03C2BA142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22204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E9F24-D8ED-44ED-9332-AED0E2B3D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B1C6A-5433-485D-B42C-754002E7F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C7CFA-4A29-4A33-A686-3A83E7A2FE6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742DE8-E123-4035-BCBF-23B2DC22E29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D3121FD-CD38-4322-A013-2B113F6F131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105197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CC44F-7C53-41D9-900F-4D6384F56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4EC3E-2E2B-41A1-A435-9FB6748CCB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D1B924-4336-4FDE-B9A5-F42B596CB89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2F61F-B698-41D6-8911-121E27D59D6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33236C1-BA9E-4BF4-9016-1A6F51EB672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548452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FDFDC-DDDC-49F3-A8DE-E44E8D673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6C403-5169-4373-A353-216CA166BA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B8252E-9508-4BC4-B0EA-B6A056230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E4896E-2382-4DFD-9600-180379C1459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48953-93EC-452F-9244-3B8B9E6A6E7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F352CCF-8A61-415A-A341-725ABA0F970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90518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01F6E-D30E-48ED-8E05-DA4EB3305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54B67E-6943-47FE-BDE6-368CF509A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A20E9-8D92-42BD-8F77-6E172B58E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CD9E2E-2C2E-4869-8C30-F16AEDC518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F01F1E-D7B4-4B67-98B7-F95B7EDC8A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D461DF-56F8-4078-891C-B81667BD645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9591CD1-0634-4B5B-8D45-948FFDB1C3F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DB4F261-8041-45A7-B131-725DF2A3F65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55778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40B6C-F09D-4F43-A99B-F628E5BC5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1B3B58-BE61-4138-98A6-4D3B6F847DD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4A40A-2F2D-40EF-9F6C-7CD4F9EE03C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C048C0-6C75-4E4D-81B6-5C96D7B92C7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594917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073577-498E-4971-AABF-7BA6051523B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3720330-C09F-402D-8C39-ACEBCEA04E9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6D9E6A-D875-4729-8C35-04C51FED62C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557813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2E336-A0B3-4C02-9E77-80FDE3898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5CC9F-AC7A-4E74-9867-1D957E61E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483CDF-A322-4BD0-8CF3-22832EF9E9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E0901D-255E-43A8-8966-332A83ED6BA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4B8360-300D-4711-B684-FF7BD83747E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506B691-66B5-4DF7-ACD3-717197C6512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999876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403B5-20B8-45A1-AAFE-B547659E1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4A6BB1-C673-4903-BA11-978006AC17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F400-D15E-47EB-ADB7-5B884EA0D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277FB3-4A86-411D-B987-54F294F4337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BFFB4-50D9-445D-93CB-66990DD08EA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A0E088E-801C-4275-949C-D6AD5376833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348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28FD5-555F-4514-BFA7-676DB2686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A9EBF8-A192-4D89-9358-F15CB93651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BD4AE-8B09-42D0-B7F5-D485FD2CBD5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C3528B-EC43-4112-A143-33993481FBC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D08106-86C5-486F-BF2C-64FA6972364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2329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34D4DC-3EE7-4E21-8878-A17824A802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124B85-CB6E-42BF-A97E-0CBFE73BE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E692A-3947-4C92-9798-088D15A4AEB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B45C0B-E2FD-478F-AF6D-811AFA67383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1D30A8E-10D1-4A3D-A18F-056CC2162CB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136548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E5521-76C9-4E18-98EB-BB40A2D462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AF8B24-8225-4E3F-BD4C-D169E0B67A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9FFBF-C767-40A1-B03E-291B25C2497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468936-2BFC-4980-BE86-97FDCCF6B8C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A07A1CA-EA96-4572-89A1-A423E9D3230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982798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DC9B7-E2B2-4E9F-A39F-8ADBD133D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4BD63-207C-477C-A0B6-57918E94A8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8E5A7-E966-45C4-99F4-1E08BF48244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01AB6D-22EA-48F6-BE48-01F574EDD0B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97D469-497E-468E-A49D-F06FD44CBEB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83507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01D3D-A190-442E-AEB7-402CFBB15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49D88C-E7D4-4D4A-ACC1-B93CD5FBF5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CABAF-A264-4E89-BA62-DEDEC7DDFB0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97247D-230D-4D6B-AD42-3E1C6C376F3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5E926A1-C15A-4BFE-99A9-4CCC205958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585198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6D652-CC33-49D2-B87C-1EFB3689B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A5B4C-2B4E-4CEB-B258-3FD8D074C9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93398A-A289-4C8E-92A1-D68EA5078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60F110-5899-4D8E-BA9D-0B600039DF3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872957-248A-42F4-8B55-588D906BE42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7578DAB-8EBA-47B8-9DD3-4C0AF7561A1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9371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1C9C3-ACC2-4407-9600-6B27749E4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024499-2AE3-4A3D-AF42-5419244FE0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209475-69BE-4445-A28A-7914FFE2A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ABDDB5-D61E-4016-964C-C61EAA3870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FE250D-3526-42A0-ACF9-EEEE31886D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B2E1C5-7B30-4635-BB4B-72C21195BB3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5557F83-FEFE-40DC-AA39-96A7F1DE697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A541DD5-A5A4-466F-8331-12747F56519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039671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3476E-2622-4B0A-939C-F53B0684B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FC7691-2307-43ED-ACFA-7BE26347289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7F7E2-1AF0-457F-B997-75F2BA0CE80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D40FC16-6A87-4B93-B5B8-814BCFBF02C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919182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6C1B21-F7C9-42FF-82C9-8C6C959627C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19312F-16FB-4975-B8D4-167D526F475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2175FBE-8383-4EF0-A1E3-C9C5E6A79A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182909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E1AF1-1C7B-46D1-8612-FEDEB0B65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F1AEA-2FAF-4CC4-B5F1-07CC4E6C3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77329E-E6B1-4B98-9A78-00AC0D65EF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7EFC8-6062-45C0-AEA8-7514F157D18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8AAAB-47D4-4F8E-919D-92B3F454DE0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F3C6DB8-9436-4D41-9E58-1A85CBB60A5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683399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05B1C-E624-4B45-BECD-78DC1950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1A92CD-B07A-4601-B1A3-E501F0DCC4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59D64-EE1F-49F8-A25F-EA785DF279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B6908E-CF0B-432C-9B33-DADD54BD51C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76A5A-8AE8-4F37-B52B-EF7C28ADD73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3BC12A7-58AC-40CF-8538-C27112AD9D9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54588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EB93B-A4B7-43FF-AC77-31DEBAA81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09C3EE-8A03-4908-BCE3-6293ECCA5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643F61-986E-4566-8ECC-4BFB54DAE72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7CAE5D-62B6-4FF0-BAE3-FE518F0CED6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FF52D2-BAA3-4D71-B769-0B77860A91B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848517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40E1D6-96B2-437D-97A0-A333F14C08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D5D23A-8789-4185-A78B-CCAED0B1C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F391F-3AA4-4907-B2D5-8D05C078E4E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9DE8B3-CE7F-40A2-BF02-B5429D922EC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5505C62-6E38-47CB-A71C-B77861E12CB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59082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EA764-8A5D-4A6E-B09B-995ACA2A1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E0A48C-BBFB-49CF-B612-48F222990C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5836F0-5020-4606-9E94-0CEDE070D42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066EB-F163-4AAE-9ECA-0019394FC1E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3BC903A-7EAE-44C9-B865-000E5EE6298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212763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C0507-2EA6-447B-BD5A-0939C5100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8C0BC-CD87-4A42-B1DB-4F952FC15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F2C1C-6599-47A4-9F43-26FC545F2C5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52D041-5139-4954-AE89-789B18AF6C2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9842D99-3FD5-4C2C-9AD6-A01270BDB82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494084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02DF7-BD12-47B2-87C7-0D8F1B87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E7D62-E208-4C03-9A4F-FB15EC02E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969AA-23CE-4EA0-A0B4-DF04370DD65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7C7ADB-BBE0-4F06-867E-A9659DCDEE5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CA6307-B054-4990-B042-505C5A71F64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99353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A1474-1379-44F1-9CA9-7484A7680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546C3-DD81-4FCC-8450-B9121ADCA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ECCA93-BFDC-485C-BF1F-B895877D92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204993-8791-46BF-8CD7-0F5939E47A8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D0107-8EF7-4905-9A1E-FB9F90EF99F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41AA4B0-CE08-4B65-970F-BF1A7C8F1C8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353725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425D1-6A35-4FA1-AB07-19E6C16AA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F6F6C9-7DF1-46A9-BD1B-984ACA990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DC95DE-558B-47F0-85F6-5152C141C6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E494AB-7513-4B50-8D4C-8D5E75B95E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84805E-35C9-4BE6-8B9F-69AE9E0B71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607662-2C89-4877-87E0-E46687E9AA9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20E9999-0069-4C76-8EBE-33D35F76ED8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12ACE1-234F-48DC-B6E1-ADB54DFB081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125681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02FF2-DE11-4100-B526-C11A529FF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8832AE-20C2-40FE-99B7-A712FEAF0CC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E91DF-382F-4DF0-9891-208B30509A9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8CAE35-B242-46AE-9454-E2FAD6B4214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76363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2D612-36C4-4C78-A76D-A00F56E4456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D4872C-D020-4399-9E23-5231E06F7C0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CE5A67B-15B5-4828-B365-F2C25D0A1D1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938474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DB652-A4E4-41F8-969F-075017527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6835D-A0E8-4093-9CB6-E415D52DB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59F3EA-8611-40E7-931E-B2F67BB853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F003D-3B23-44F0-A953-B3382DAC442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E96344-3F91-488E-B458-2D886E7AF1C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26E6374-7A4D-4BA1-BED1-6B1ABB6780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567155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3FD16-E929-479F-A0E7-CB3A62DBF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B50F59-0523-4BA5-9F71-4FBE2C06BF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259AC4-7723-4809-9D98-0AD43E5105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AEEF14-9770-4873-B220-6C98F021678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B48319-70BA-43B5-A66E-99AF43833DE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4956313-3F8F-48BA-845D-B926EFD5F0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74365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B8841-6AB5-40FE-878F-88515685D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84CF00-128B-4150-A35C-553ED9253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C0992-AE18-4F8B-8459-1B99E1A163A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3578A2-8004-4BC7-85B5-92F75EF36F9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725B2F-9CA8-4965-9472-B0ED7EBC153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37673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41DB48-5E44-435A-AB43-9B2CA06EE3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0FBC64-77A2-4699-932E-C56AED5AD6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712EA-745C-4501-8DC8-87F8DA51A4D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D7BFAD-4289-454A-9296-5EFA6C05C39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F98EF3-74EF-4D2F-9BCF-CEEBB21AB49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6428473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39CC1-830E-41F1-AAA5-89B033D411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EFF50E-458E-46E9-92BB-F4098B7DFF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D5319-B4F5-41B6-B69A-BCA478E366C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C643E4-9081-4B1E-9822-A7B3087462D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23C98E0-3BA6-48F7-86DC-939808BCB7D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287819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8680A-EAD2-4C9D-94AB-779F10DCE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F32A8-B1B9-4636-8F4F-9C4C6A64D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07835-3265-4DC4-A804-909E533F73A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D005A5-06C7-4105-8B4B-138931D35DC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17F0E5-1856-434A-81D5-C0FC3FB238E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281540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771F1-A478-433F-9609-1C20A1A12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CB6F2-114A-452C-8AD4-D2CB6C0AC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D2263-44DE-4A66-973E-C916B4205CB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02C1D1-D767-468C-8467-9CC57F3807E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324DC8E-1F49-4DC4-9480-22ADCD6CEB6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3781504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4FBCB-8422-4B23-893C-34D7A0936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1E927-279E-4808-BF46-095745A7D3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71F583-6D32-4499-B0BB-F91F52AFB5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A55C56-99D8-4CDA-B8A4-DF22AE3B5D2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B5091-7FE7-4AB7-BC92-0A580CE6CB4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DC37379-31B0-45AF-88B9-0784C205DD3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709765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469CC-D102-43A1-B9ED-EC036F427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847A79-BDF0-4A71-AFDC-ABB7205F9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F1DE05-B135-4D8F-8D57-4821EF6C3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DA15E6-1DA2-4653-AA30-3F5D47763C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045DFC-6F6B-4637-9CB3-8681CC0B10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3D1AC9-1AA9-409A-9D00-B8B54410BE1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E775E6E-5BB8-4D9C-8CD1-7F806EDA6CD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DFBA06-4E10-421E-AC7A-BECBF33A89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4179273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AE631-629F-48C6-BB5C-FFF13AA27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11CC73-D723-48EB-8BF5-D581C10BCF6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E551BE-AA18-482C-A8D4-815AEB8A40B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41C29DA-5FE9-4786-B395-B2A28E71A7A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9656331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52D06A-C06B-433A-B8ED-6F5A7E1B354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4B897C-BFF0-4C59-827B-40CE3C6E09E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E52454A-37FC-48A2-BF45-82A4729EEB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975505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8B872-DE9C-442F-A01B-4957FED32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B5636-479F-4FBA-AAE0-5E247885C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71CCEA-9316-4315-AD51-0C4F3169CF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B1ACA3-1FB2-4B4F-8C8D-AD9C5A12A3E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101EA-2FDF-4A50-B619-1083BFA1E50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64DCD4F-7471-4B75-844D-D5ADBA934E9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7316286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BF8FC-6DA4-4D8B-8EF2-02071B087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793B94-E827-476C-ADA4-2B0AA79C89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4029FF-0F54-4DC1-AA4D-7656982D9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DD7851-843B-41CC-AD41-9E5DDC7D89F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FD66B-73FB-4BC2-9AC7-52593898B59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637E7F-B5FB-4B94-9D12-D4276A2BEAE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6890340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10D82-C4CD-4297-A155-6C55D70DA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D348E7-4E0D-4117-879F-FC1332E87E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55661-5768-439D-90C3-3395214DCDB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2DF075-B936-4483-819B-DB01BE00D53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E913A3-1815-44E0-AE75-08A8CA439A2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563863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F71D18-4B72-4646-8F8F-CA832DE081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1AF2AB-A7CD-44F5-A4D7-90E5EAD92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E0072-934D-4A69-ABE1-F192218125E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F4AB74-EE0C-44D9-A848-02237ECF618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499475D-E344-48FE-83AC-503EE219BE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1924182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EE38E-C23F-448C-A7F9-118A783F9D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2C8D12-2559-4C4E-A7D6-90EAB3D487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23538-975C-48D6-96F7-29C56E2A8C1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D473D-EDF9-4D7A-8F7D-8EDFBB5286D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400430-62EB-4278-A6E1-AA855B3FD05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021185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136BA-C5FF-4308-9AAA-40B8AEC50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8D45A-08EE-4D7F-9477-4C757C8D7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1A567D-83CD-41E7-8723-846F2E6DA48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0333DD-6865-4B21-8E94-08EFBACFC11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8CA6213-8EF5-411B-8895-D3FF5490762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8743571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1BBDF-5497-42CD-BA6E-1F7D02619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DFC11-C2A3-4DB3-A313-C122EFA32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D9FA3-CF1F-4FA6-9C7C-E1A89A450C1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012FA-70B0-4DE9-9978-0399246CBB6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8D4EEBE-44CC-4E22-A25C-04EE22D9956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3887018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BC252-11E4-4CD6-978D-31FD5D8F6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88DE3-96FA-4C07-A561-433C94F124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0045BD-D87F-4640-8725-92DD54C1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02B862-8C46-4233-87BC-5DA2FF5EBEE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A9B59B-31F8-4518-BF0D-8C9FB4D3559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9013080-C4C3-4C89-A62E-7C5BC83D531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5089884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AD976-04D1-45C2-8A4D-1131F2558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47E78B-CFD3-41BD-930E-AD4D5140D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B64F6D-C99F-4FED-AECD-E6D059426F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4DC2C7-789C-42DA-A0BF-0F8B7A88D3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A4FB0D-8740-48DB-83EC-A2D1FB9C79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B2E62C-B6A3-44F8-827B-843E677C7C9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D64E196-C6BE-45B3-BCBB-5B24B81A7E8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2343DE4-96BB-49D2-95A7-F39BA08CF3D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6328123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771AF-D1F4-40D1-AF01-9479F6E00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0E10C-6977-4B7C-92FB-7F6160AADFD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4F2D55-80F5-4807-AA99-AC60B2E57FD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ED2254F-9B5B-4118-A174-9CB6C2A3180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4565878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607C59-920D-437F-BB3A-59BC6404450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20D09C-50E2-439C-A7C9-5D696EF33D8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8CAB673-817E-4B8D-9E7E-0617747CDF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3722628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D0ABC-59D8-4AA3-85DF-C0B956B3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1934F-3E2F-4970-8715-A3E90FDB7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61CF3A-73D3-4E88-A887-A180CC812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32FE75-E412-4048-85F6-1E44658BEF0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8AC83D-CDC6-4737-9922-AD978B125DF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D17B657-6F1F-4BA2-87C9-5DFFBD64E6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0943610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28A91-0AC7-4DA6-B19D-3ED161C6E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421774-11B2-4362-B7F1-4BCD850AC9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2C6D7F-570B-4BBA-9ACA-75AC69385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5ABA0C-78EE-400C-AD15-C92D4414941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5D505-8900-47D9-97A6-64F892579C6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C3DBDDF-E474-4E5E-93ED-BA362C01F86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102711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64674-D707-43CE-9B52-76BFE46FC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C3A949-21C9-4F61-A888-AEA85F44C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4D11D-20D7-4CF3-838D-9DD037A70A0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520B3F-4E2C-417A-A333-BB1ED2DD13D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797E585-0D2E-41DF-88CC-DEE8A17DFEE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1218557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047EF1-FFED-4292-9A2B-43A8C29F0B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6829B-1A24-4E87-A99E-8A5F9CDBE5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C134E-7FF7-4E0F-9B65-A9C82267755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A0F405-DED6-475E-B60B-59AF0CA2457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C8E91D8-8F56-4503-8CAC-A2E9CCE70B3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2257556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843FE-4DF2-446B-9AF5-C8E20EE4CE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A09038-2C8B-4204-865C-360BE9760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6F4C6-2986-4D02-9B1E-E0A0C4D109C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AA5FF2-3301-491B-BE6B-BEE084F222C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9798C62-4542-4CCD-B7E9-3314DF23695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6885542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0079F-BA16-4BB4-A048-8772A0048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DCA4E-FB21-4305-9AAE-2AF38CF95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54702-FD4B-4617-A843-3B383EA9212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D20F20-092B-4835-A6F3-37349FBCF78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1F7F326-447E-40AA-8F2D-88FD2A0DDAD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2896140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531C5-F8BC-43AD-8722-16B50D837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41338-C576-4733-B1DC-96271D04EE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238DD-BF69-434D-8A8B-B88910DA3AC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642CF7-66DA-4993-95A7-2FF4A6CD751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FF12ECD-6828-453C-8883-43A5FFE5317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694724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C6AE8-04C0-45E5-89A4-0C50B937A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23ECE-7F8A-4F2E-B12F-3F2A0262F2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1502D-4696-4F54-A9E6-921ED3617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F5EE7-A00A-4A54-B236-87CFEE26F19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E5EB64-B659-48A2-B999-CA9C96E0E9C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BC65DD4-D5FC-4204-9B99-1595524A356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593705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2D6CB-1382-426B-AFCF-54259793B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5C4E4D-94E6-4CB7-88BD-E7A6639CF7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1DAC22-6E01-49E5-AE00-3B1FC022B9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E80C2F-79D7-4739-B73B-10D0D4F1AE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82BF24-17DE-49C5-8AEF-5769FCD243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96F4B6-D27F-4ADE-A47D-33A759906DF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9347CA7-C415-4EAA-9A76-CB7D9B6E4C5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C9F8721-144F-4691-A942-DE0E8CA37B3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6583876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EC3A4-D032-4459-A1AC-AEA148AEC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14EBB2-DB2A-4D42-9ECA-3CE6669E856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4CFFF7-C5C6-42EB-91C7-82C1C911DF9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20CE5F3-04AB-46F2-93B3-0E9E784FAE2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6800732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06D4E3-4F47-402C-9F42-C121A7C4C62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38C130A-78CF-4AFC-B3F0-BBBE9E23F7E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9BB181-3778-4A9E-83D3-589922F039D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5818086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7E276-4485-452A-88F2-6A22BC3EB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2A1AC-3F95-4B3D-AE3C-EFEFBEC277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6A8014-AD8F-4FE0-8CE4-9C8A1812EF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87BA4-0911-4B93-8FE1-F3E0D92DFD5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6DA74-510C-4067-B025-3E27BB83A7A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73F6A21-86D8-4E60-8753-BE56A9F3EA7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1873396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82EF2-957F-4EB0-87B0-6B44AE770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802BEC-7097-4288-BBEB-1473E0EB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714DE6-9E1E-4452-8825-8910C1B7D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B29BDA-865F-4B76-AFA7-9F527E44C99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F9801-58D1-4D56-B3F9-966F562629D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E44DB7-6AF5-4783-8054-FE2346E882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6952660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34323-4221-4B6A-858C-19E7CD8F7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284011-7326-4D11-AB01-C58330C21E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86319-4389-4207-AE34-39AB82788B3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C4968-E625-4854-B04C-852E3A6A2AB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706E903-5AE1-46B5-B096-53C4132483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5630225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D22D18-6A5F-49AD-9EF8-EE74441536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163D0C-4BDD-42B7-86DE-DE33AC3F02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F4B59-6465-45AB-8763-A1DBB107155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A9CEF8-AF0D-437A-B7A5-56729CD926F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D185249-E03B-478B-9F3C-8F36AECA3BF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571816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63045-C468-45D0-A789-2DB860AEE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CE366B-2C46-4647-BA23-F0EBD76499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A1481-9385-4EBD-923E-D66CF7E1A94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E2D3E3-AE4B-4299-B0DD-7E9383447B4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041A74B-5FFD-473A-8286-71329B4C47E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06032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26E9E-25D5-49B1-B562-AE6989EA5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96912-331F-4FB0-A06F-1391715CE0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6C82D2-EE56-4AC8-A5AC-24A07A07402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986D90-F8E9-451C-AF0C-5B6A1C42AD8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09D4EF9-26AA-48F6-865B-791BBC439C8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9485310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615C0-EF02-490E-A4C4-1225225DD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20B218-2C53-4890-BB7D-3130E6761B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45FE0-20CC-4AE4-86AE-5105C517E1C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92FD87-BCE3-4223-B85E-3E072C773DB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C3525D-741B-4307-8EAE-1DE986BA8A1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4935661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15D24-7016-4131-9FA5-A7653638D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82E6B-4162-4C92-B9AC-C703A67F4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0E8645-97C2-4217-B059-0256E4DEDD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01636D-1037-44DC-888F-A947130B7D6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3AD1C-B674-40FB-9C4F-A12602AF4FE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420C683-685A-458B-B30F-4AC877C3BD8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2587903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14F69-05CD-4646-88F9-48A2328AB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55F8A-3CDB-43D4-B58B-F63F09ADC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BCE687-9563-4783-9B61-17967A6029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BBC247-288C-43F1-87CB-EE51C59C0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F81E3E-AB72-4596-BD65-A155654A80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F463C4-6673-48B5-B4DC-51FC8D4E84F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30B1A3-47C4-4852-83C2-3B4FB362B1C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9A0E58D-7514-4346-8A54-FD079E76D7B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588371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35524-44B8-467B-8D2E-86214A239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3D7D84-1F0F-465C-9ACB-27F392A9596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30025A-8C69-4244-BA41-A02B0BAC9DA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FAAD561-D4F1-4C7C-A0A3-CBBFFA3E83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642814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EF9596-44E6-4DFB-89FF-7D72DDA6F0B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FBBC94-B301-43A9-A6B1-E554867B8B0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C6F2C07-E44F-4BFA-A232-EC5E3C53141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5211275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81674-D870-4A76-9AEC-73E3EA1BB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570A9-019B-4931-B2EC-BB57E26A0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0BD63-8A4F-40C0-B3DF-E97E41F82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3E05D9-6BF8-4058-86DA-3BABEAA93A8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8BFD1-0E09-4C6A-ACDE-C3F6244369C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20EC5B-A8AF-4DC7-AD31-F09A666D98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3684314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2DF3E-95CD-4A72-AE54-F80453729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8FB446-3D41-4BBE-B5D4-BFD1A1379D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75C4C1-3ACC-4EDA-9A92-0362BE07BD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955DB-0704-459F-869D-EC6760B8A97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C048B-2CE8-44D8-82CD-6C6A3CB6676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D34399D-CB0A-4C1A-8E8C-65D0DEC36F2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426760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E156A-939F-4827-B47F-FDC88757B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7795CF-AA2D-4BFF-945D-72EE72D13B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3AAFD4-B3C3-4C1A-A985-EF66B506847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A59474-C9CE-4D5A-88CA-F40C6E90C88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E0D0DA6-5629-4DAA-8A5C-6C9682514C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6507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43A2B5-B8B9-49FE-9FB2-5893748FBC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C9BDA3-CA42-4E4B-A8D3-B4DBA533E9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CC5D6-5521-472F-BC3C-83CB40690B3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F9408-6C64-4347-A807-15C2ED50402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0B6D01-852F-4311-B53A-E213720A20D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6250121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9D105-1D1E-4B5D-B4A5-DD89B24CBA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6666A2-E501-43C4-B034-959C11C16B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07557C-E3B2-426E-A608-048471B55D8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1899A9-7803-4410-BB3D-76C1D12B6A0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786C3A6-B74C-4837-A21F-A58FA052C3B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1996122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71066-F28A-4258-B492-E080BF88A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B3390-1DE9-456E-8B49-5BE608ECE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2F880-4040-4E7A-9CDC-6BE56068249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7B166-EB22-4CBB-8512-C78C519B30A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9B58AB6-A29F-4778-8B29-6A8F8AB471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6333198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6B565-A0E8-4330-B5FB-6D56F3E89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70546B-48AF-4EAC-9F53-F0AF75460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1B2B4-F8F8-4F8F-BACE-812A408E199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8B5FE7-AFC8-4F74-9D8C-3768D24673B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125831E-DE8F-48FD-8F98-B87416C8A5D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552435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9C49E-9A8C-4EA2-8170-7CD23E515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E17B1-824E-47B7-8A00-C70636BA13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008A5D-6D22-4C6C-85D6-3C160AD0B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792AD-61F4-4042-BB90-C9C60A7A033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9672E-D1CA-4406-91A9-10813C145C9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822A0BE-33F9-4C36-AB67-5FD0DF2CAFA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8966387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74356-50EF-47DA-BB51-CA7F7E40B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8D4FD-87FC-4174-B0BD-B76E052EA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A54CA2-8531-4D0E-95B2-1B28EA9F1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449C46-E1F5-4099-9FC0-78CE571CEC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7D68BE-4BD2-4217-9D55-1CD3471A18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E2E4F1-EB61-4CE2-9C6F-8E64AAC4015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60D685B-A341-4B20-A3E3-85DB4385EC3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F3FA0F4-D47C-499C-A5FE-2553239685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3853967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9DFA3-A5F9-4D7F-88A7-FE8BC55F3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C4FB3A-BD73-468F-A5EC-339B52923C5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0419EE-9FE7-4DDE-BC38-D91A63E7589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38395D1-8148-416E-AB67-C56E4DA2936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9411356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73926-AC36-4965-BE7A-E2FDA445C39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A1EDA4-6564-44A6-A336-768C136A01C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2456EB2-87CD-4FD3-9E9C-3B920D0F2B4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6826792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E1A6A-EE98-4339-B608-335E10669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78663-BE5D-49E7-8837-28F211560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D80953-6C0C-4CB3-ADC1-F03DAFFF5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4DD67B-B8EA-4B1B-A137-7002AB11B3B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258132-27A5-4762-94C6-EA57BF3ECD8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2341682-C6C4-4069-8365-BC2CDCED8C4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516450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A8A53-D648-4159-876F-97273B8DE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8A544A-7384-4ED5-9332-ABD6A919F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4CF29-3C87-41FC-AF05-42C382460A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FBEBB-2AE6-4475-B5A5-8A415E8048B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2FB8E-BBF5-4949-8D30-BC49C3F3B52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157869D-D12E-44C6-A9A6-58C5528806A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2627828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1660D-4728-478E-BF68-BBF35497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5C5405-B891-47B0-BF28-C0DB48534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62901-1C7D-4731-86BD-61FB76917FC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A87C86-D7CA-42B4-AE0D-D6079043AD2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6E32F7-084D-4654-8102-D232454AEBE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9075395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7A48AA-AA55-4698-8EEA-77826C0F6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4F3DD-E44E-4E89-BECE-F64704E662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B849B-2F38-4FB0-BE62-AC2ED4B9369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3AC83-F651-42B7-B8B7-E4C6BAC286A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228319-6FDD-472C-92D1-E2C5DF6D430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9058322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3D16-0BD7-403C-95DA-EC449B56D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44C2ED-4918-463C-B4E0-43C0F73D8F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A6EB8-604D-428E-8886-828C14C6C16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133A02-793E-4AE2-82ED-2C639451526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5CA06D7-EE4A-407D-B9E0-2000CF7DF1D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2178793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420A6-A959-4E8A-8BD3-9DF829967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0404F-285C-476A-AB21-0A3A3D5A3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DC269-5C46-4496-B52F-E8C302ABB1A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745F1-E8BC-4351-8E05-69BF0792DA7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059993B-3F32-42B9-8BE0-FA2FB89BC9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525813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10619-55ED-46A4-9CF5-435C31BDD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B5F22-4EB0-4CAA-A3A1-30AB4D424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9E9ABB-27E7-4FC9-A47D-74FAC9AE571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B42A1F-8872-469E-9E0A-0AF29F666F9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EE2EC2B-492A-47CB-986A-B1614321FD8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8306708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07676-8586-44DF-B949-F98813259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7EC01-4C59-4117-8EB7-9523650D66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435CE-6DFB-4BE9-BC05-AE95EF3A0B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63B87F-81B7-443E-A1CA-EAC2B0132C7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EEC20-7DDB-439B-911F-A75435423F4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78CB2A-EDD6-4E49-ADA2-452395E243A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2465253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D8308-DD19-4D4C-89A8-0FDB360B7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180422-B653-4F11-9066-D5AB33556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166C6B-2B4A-439E-AF1E-D06C8B30F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967F54-6025-428A-B097-F5AAB083B6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DACAA0-7BB8-48E5-8E74-9E7190C813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6EE24-25BC-444C-B82A-B0911B3D783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8381F01-E419-4095-8360-19D1E3C144D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9FB3C15-5FBB-4B62-B494-8C94ED92E03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4729338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481FC-2436-44E5-AD9F-65C7E48AF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E2FFCD-2866-4291-B422-E25314E8BC2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25F730-3D64-4CE9-833A-1C9FD4B14EB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ACF41B-6120-403A-BCD4-5BEB3BA8421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3771760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79F1D3-4633-47D8-94EC-0BA7B9E93FD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B1B092-4188-4F0A-83A9-A143516232D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3F5F775-7F04-46D6-BEB7-2C15D844CFF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9459159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4C6A9-927B-4015-B8DE-ECEEAC4A4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1B29D-C7D8-4958-9827-A1F62D1EE0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B5DD3-FD8F-4842-B381-9211AF4485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1C0E7D-C7AA-49B6-AE1D-D7752119B68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68AE7-F9BD-4132-BDFE-87AAEF92AED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2AEAECF-D092-43A0-8DD7-9E1AC2BF564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54655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62560-1D5F-456C-9B86-AC1D410B4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8E0086-E2EE-4C43-8CA1-311508D84D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1B336A-B58A-4179-B713-4249D56EF0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E4B79-7F57-42BA-AF02-5B0D7FAFBC4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B6F64-A410-4682-9B07-4BD99F279E4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B47912-C85D-4FDE-BCDE-5B44D283AA8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646518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34D7F-D0BD-4A3E-B729-0DB49F521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652CBD-CCB1-4247-A8BD-3DC3D10EC7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7AC81-3103-46B5-9539-21DC7E9EDA1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9C26F1-E147-48EF-84B5-B99D1DC927F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34C3B0E-4C3B-4888-8E9D-0107C3EFD38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6391361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A44901-A6C0-4364-B382-A94561FF4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81AA1C-5F65-4574-8696-12875D3843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3C066-8C58-4CCE-8A89-0A89C203C24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115FE3-B065-4BAF-A1F6-38926C6958B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D24A077-C80E-4F44-ACD6-562B627FA85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2486902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D402C-ADDB-44FB-B48F-553F92B42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EFC769-3CBE-4F1F-A68F-38FBFE2E30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EFEC0-D618-4721-B44B-9C424B22174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9868AA-22DD-423C-9D8D-4A454CF9064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532C38B-3BD1-4C61-B725-A6C6F1A7893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4722663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0EFD0-3CBF-4EFA-9876-9C299135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A40E5-71E8-4AF6-878F-CA18EFE122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9E511-03C6-480A-BA86-541A3F62568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5094-BAE7-43B4-9E3C-C08AC888E15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347750A-1AFB-439C-AA87-9D587E7CFD0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1019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08482-AF11-4A74-BA78-8CC5EBC31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CC8102-9CDF-4982-96D2-7BCDB0A0D0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5C26FE-FC07-4A65-8E57-0F46EA54DEE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7BE6EB-B637-44AE-8F36-EE9AF08C950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B7CBB7A-BCC6-4245-B3DB-C07472590D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0307409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EC013-0EA7-473F-AF3A-AAF1096F8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835BD-2575-45E4-B1AC-68AA93B7AC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D23F1A-FBB0-4DD1-9035-3EC9B11853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DA1FB3-4E80-41A3-8C12-209C1B4AB7D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EFBAA-1821-4111-81D6-E2786F8C722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F94DC78-2A04-4EB7-8030-E71ACD3CA7A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5639457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CAEC0-9CDF-48B3-BE59-EB55D367F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AFDDE-E080-4B77-AA9E-6CF219BA29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DCB725-8268-442C-80A4-DE7EDD6F62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642AB4-313B-4739-A9BA-69CE061601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CD3E36-194B-45D4-BE0C-62E3F23BA8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2552F8-D368-4E9C-8E75-2480B70AB7F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5A89B79-D84C-4AEA-A2D1-10198D1F2E6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2B1F76-CBDE-43CD-AF15-2A5017A7B4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9281051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BA3B3-9277-4888-9672-E89A7213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B5E718-EAC7-4686-9B6E-35FF3A53503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2E461F-2826-4A5D-8CD9-7E5C9E4C8E7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57DE0DC-D892-41EA-A0B4-F947680080F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4363519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BF12D1-37A9-4B11-9789-B7D74EACBC1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85E0E2-88BE-4D20-9A79-C872FF4051E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08886F-EF17-4CE9-86E3-4E11538D6A5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653718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BA847-2727-4B39-9DA1-F0D1D93BA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8B5EE-8BFE-4EAF-BEDD-7E1F8A982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608474-6B34-4DE8-89CD-23E3F26A81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CB5E14-70BC-48A1-8A51-D9BD376FEF7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18769-FEA3-4F45-BD17-444904F411C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8710C54-A2BE-47F5-89DF-FBAE6010048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726608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8F648-26DB-4477-859F-CFAB093D1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F4B76F-59A1-4A42-AB04-4A8BF35C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24C582-9DC1-4064-8BDD-9E258F9213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625B79-7B04-45EE-A8BA-16C76089013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C9B918-0953-49C3-96FE-6FBD3702EDA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5D63D0-D247-47E3-9C46-9333F3371B6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7495339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15F7E-BBD8-430D-8D92-5066FA2DA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DCEC75-C27E-4B83-B905-D4C4F2C392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D06C2-BA2D-43E0-BD82-DE5BEFE8EC6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583F79-4405-4C88-8ECE-C21ADFCD4BE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C1C26E9-A894-4114-BDCA-04E25A7F24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5106096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640FDD-18A3-45A0-AAFC-FB4B8DE037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F67FE-DF17-4B15-9E9B-3FF824BEF0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DBA1D0-F604-404B-BCF7-931361048F6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C82A59-2B0D-473B-908C-62E296767E3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83F3EC7-CD99-46EA-B2E9-B53CBCE9F3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7033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D1C488F8-967F-4989-A6B6-84F459BBEF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D7DE6B80-B332-4C83-B314-AC970574B7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569A92F-41C2-4FF6-9BA9-649F9B9E2507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8" name="Text Box 4">
            <a:extLst>
              <a:ext uri="{FF2B5EF4-FFF2-40B4-BE49-F238E27FC236}">
                <a16:creationId xmlns:a16="http://schemas.microsoft.com/office/drawing/2014/main" id="{6A103FA3-0031-49C6-805F-3EA468A90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A007477-3ACE-4CDE-B854-91941BD964B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88940712-9B74-4435-A077-C9339CCF1E4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>
            <a:extLst>
              <a:ext uri="{FF2B5EF4-FFF2-40B4-BE49-F238E27FC236}">
                <a16:creationId xmlns:a16="http://schemas.microsoft.com/office/drawing/2014/main" id="{008A2EBB-CC9B-4022-BF7E-E04B78C36A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D0A90521-D045-4254-B4A6-2EFB2ED3D5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36F61FA8-269D-41CD-8419-EDC02013D2F7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2052" name="Text Box 4">
            <a:extLst>
              <a:ext uri="{FF2B5EF4-FFF2-40B4-BE49-F238E27FC236}">
                <a16:creationId xmlns:a16="http://schemas.microsoft.com/office/drawing/2014/main" id="{47FBD400-D9F8-455A-8738-AC3A990C57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B00EBCD9-F98F-45CA-B12E-60339548BDF8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6C4515D-326A-4810-817D-522CE4628F0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>
            <a:extLst>
              <a:ext uri="{FF2B5EF4-FFF2-40B4-BE49-F238E27FC236}">
                <a16:creationId xmlns:a16="http://schemas.microsoft.com/office/drawing/2014/main" id="{CAF68764-C2AC-4F9D-86C4-A896D0E632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D984CE25-6B99-412E-B2D9-0DD6D14363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0F4A1939-4E93-4931-AFC9-EC209BE75519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3076" name="Text Box 4">
            <a:extLst>
              <a:ext uri="{FF2B5EF4-FFF2-40B4-BE49-F238E27FC236}">
                <a16:creationId xmlns:a16="http://schemas.microsoft.com/office/drawing/2014/main" id="{EACC95AA-DF42-47BF-B0AA-B118C62E1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67AA5F1E-A437-4F9E-8986-E894921DA4D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1BBECB3-9688-40DE-A259-0D0549050A5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4A3A4451-7D06-4914-A92B-B3CFCDFD12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2644773-1BD6-42F9-AD2F-108A82298C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06DF276A-EFD6-4F48-AE32-F540A649AD6C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4100" name="Text Box 4">
            <a:extLst>
              <a:ext uri="{FF2B5EF4-FFF2-40B4-BE49-F238E27FC236}">
                <a16:creationId xmlns:a16="http://schemas.microsoft.com/office/drawing/2014/main" id="{5F1A3EC8-7741-4ECB-AA10-E00174424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93E3BA2-C12E-4041-92E1-751BFB6FCAC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64786930-43E7-403D-A344-0B9A8491CD5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>
            <a:extLst>
              <a:ext uri="{FF2B5EF4-FFF2-40B4-BE49-F238E27FC236}">
                <a16:creationId xmlns:a16="http://schemas.microsoft.com/office/drawing/2014/main" id="{45CD9BDF-C901-47DA-8CA2-21F568EE44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C3EA3765-9E0E-4A2A-AD50-63E91CA793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B79B2609-C721-4382-9C3A-A093AD061829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B69316AB-9169-4A5E-8AB2-17A16167F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5841769C-3F21-43C7-B8D1-BF8D822D308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0420A10E-665F-4CD4-8805-AA4C16E0CDE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D3C9DE7B-B347-4F2E-8D40-BEDB0D7FA8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DF139DF5-733B-45F0-B160-05C77F5D53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330D765B-E180-499E-8B7A-A2A39D8850D4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27F6CD52-DEC3-4900-87F3-4B5A57766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22F37AED-6467-4515-B1D4-3C6CEEB30F5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E360900D-11A1-438A-B92A-5ED26B363AB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>
            <a:extLst>
              <a:ext uri="{FF2B5EF4-FFF2-40B4-BE49-F238E27FC236}">
                <a16:creationId xmlns:a16="http://schemas.microsoft.com/office/drawing/2014/main" id="{36B1A627-E73F-4AF8-8220-07B227D4AAA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106789C3-82B2-4978-BDBA-58B9E7E90D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F1753276-152F-4C37-BD6B-6A55AE51A28B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7E7C123B-A3AC-4327-931E-D6764F3A6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43826FD0-338C-4799-A5E4-B5F2BC482DF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1353D9D5-A06E-4744-B423-1840705D54C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>
            <a:extLst>
              <a:ext uri="{FF2B5EF4-FFF2-40B4-BE49-F238E27FC236}">
                <a16:creationId xmlns:a16="http://schemas.microsoft.com/office/drawing/2014/main" id="{34562491-6B42-45D4-AEA4-CF616A4F00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D73C4FFC-4719-45FA-A477-9678A1F998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B13C8DB-E326-4720-A98E-E6056205D323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B545E8DF-1F97-4CB0-9D87-C6D7CDC15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DB219FE5-7E09-4FE3-A437-248F907DFEC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01918895-3D28-40D3-AED8-46AF1517BF5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>
            <a:extLst>
              <a:ext uri="{FF2B5EF4-FFF2-40B4-BE49-F238E27FC236}">
                <a16:creationId xmlns:a16="http://schemas.microsoft.com/office/drawing/2014/main" id="{081CAC65-0734-4CEF-9599-EA7498BEA3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52A4BC14-2AFB-4AFC-B72D-5C96ADE3C0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B826D94-023F-41FD-8CD4-454CF88F21AB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98CFB129-1863-4406-9C47-403990A87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824837AD-5A86-4608-B6D6-EA8AF6FADB1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BA72588A-8490-43D0-8A00-D723FE7CA85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>
            <a:extLst>
              <a:ext uri="{FF2B5EF4-FFF2-40B4-BE49-F238E27FC236}">
                <a16:creationId xmlns:a16="http://schemas.microsoft.com/office/drawing/2014/main" id="{FC891272-6595-451B-95AE-3EE7E5E5B0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3F34474B-7768-4BC3-B836-577FB6291B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8E01680-1D40-47B2-AACE-A21987D9B19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44" name="Text Box 4">
            <a:extLst>
              <a:ext uri="{FF2B5EF4-FFF2-40B4-BE49-F238E27FC236}">
                <a16:creationId xmlns:a16="http://schemas.microsoft.com/office/drawing/2014/main" id="{686EA080-4095-45A2-8AFF-A59B833B0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9317DFF1-2147-45FF-A4D8-99B7B876331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86824ABB-BF9B-4A3A-B8EF-79FC0B64BD7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>
            <a:extLst>
              <a:ext uri="{FF2B5EF4-FFF2-40B4-BE49-F238E27FC236}">
                <a16:creationId xmlns:a16="http://schemas.microsoft.com/office/drawing/2014/main" id="{3C03B93C-7402-4312-8A49-89B26F9000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50A5CEE5-B9E6-4772-8D5A-7D4CC332F9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87E6CA56-005F-49ED-A282-2F3AE1E253BA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1268" name="Text Box 4">
            <a:extLst>
              <a:ext uri="{FF2B5EF4-FFF2-40B4-BE49-F238E27FC236}">
                <a16:creationId xmlns:a16="http://schemas.microsoft.com/office/drawing/2014/main" id="{37EE3FAA-1CFF-4E17-85DF-4C162ADE7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38AAD424-EB31-44E7-AD8B-E829FEEB4AD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F6CB9381-828F-4029-A16D-FCE10DBF6CA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>
            <a:extLst>
              <a:ext uri="{FF2B5EF4-FFF2-40B4-BE49-F238E27FC236}">
                <a16:creationId xmlns:a16="http://schemas.microsoft.com/office/drawing/2014/main" id="{43462469-4BFD-4485-B7C1-03B0320F2E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00928E09-2BEF-4711-A862-DE0D494046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E4891569-57E5-4081-BAC3-788BA7FFDA9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FC929F7C-353F-494C-ADC6-74FE8368E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FD0DA2D2-F051-4909-B0EA-0015C0D9316F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7AC509AD-A7BC-4F96-86A0-DEA4B4699B9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pn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4.wdp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288B8E-F903-4B3B-8472-B0FA34C4BF7B}"/>
              </a:ext>
            </a:extLst>
          </p:cNvPr>
          <p:cNvSpPr txBox="1"/>
          <p:nvPr/>
        </p:nvSpPr>
        <p:spPr>
          <a:xfrm>
            <a:off x="5076056" y="908720"/>
            <a:ext cx="30973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Funkční nátěry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6EFBB6-D125-4FF8-8280-01ABCA3ABC1B}"/>
              </a:ext>
            </a:extLst>
          </p:cNvPr>
          <p:cNvSpPr txBox="1"/>
          <p:nvPr/>
        </p:nvSpPr>
        <p:spPr>
          <a:xfrm>
            <a:off x="5148064" y="2780928"/>
            <a:ext cx="2733633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</a:t>
            </a:r>
            <a:r>
              <a:rPr lang="cs-CZ" sz="2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</a:t>
            </a:r>
            <a:endParaRPr lang="cs-CZ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stop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steril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silver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B8E40BE8-0ECB-49C3-99CE-1073DD6D1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53526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odstraňovač plísní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A5648B-69C1-42A7-BB40-2D97DD27B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82" y="1124744"/>
            <a:ext cx="668742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cs-CZ" altLang="cs-CZ" b="1" dirty="0"/>
              <a:t>přípravek pro likvidaci plísní, hub, řas, mechů a lišejníků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B71E97B6-D2B5-4796-AF90-2A2EFEE4C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641" y="2060848"/>
            <a:ext cx="6629400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6225" indent="-276225"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73050" indent="-2730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cs-CZ" altLang="cs-CZ" dirty="0"/>
              <a:t>vysoce účinný likvidační prostředek</a:t>
            </a:r>
          </a:p>
          <a:p>
            <a:pPr marL="2857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cs-CZ" altLang="cs-CZ" dirty="0"/>
              <a:t>široké spektrum účinnosti zahrnující plísně, houby, řasy, mechy a lišejníky</a:t>
            </a:r>
          </a:p>
          <a:p>
            <a:pPr marL="285750" indent="-285750">
              <a:lnSpc>
                <a:spcPct val="90000"/>
              </a:lnSpc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cs-CZ" altLang="cs-CZ" dirty="0"/>
              <a:t>vhodný i pro sanaci povrchu dřeva</a:t>
            </a:r>
          </a:p>
          <a:p>
            <a:pPr marL="285750" indent="-285750">
              <a:lnSpc>
                <a:spcPct val="90000"/>
              </a:lnSpc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cs-CZ" altLang="cs-CZ" dirty="0"/>
              <a:t>velmi vhodný i pro sanaci bioticky napadených fasád v blízkosti vegetace. Ošetřený podklad je vhodné co nejdříve po zaschnutí opatřit funkčním nátěrem</a:t>
            </a:r>
          </a:p>
          <a:p>
            <a:pPr marL="285750" indent="-285750">
              <a:lnSpc>
                <a:spcPct val="90000"/>
              </a:lnSpc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cs-CZ" altLang="cs-CZ" b="1" dirty="0"/>
              <a:t>nezvyšuje salinitu podkladu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633FF3-DFB1-4CDC-BDBD-1C5D565058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619" y="1095335"/>
            <a:ext cx="1764796" cy="456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8194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B8E40BE8-0ECB-49C3-99CE-1073DD6D1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53526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odstraňovač plísní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A5648B-69C1-42A7-BB40-2D97DD27B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882" y="1124744"/>
            <a:ext cx="668742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cs-CZ" altLang="cs-CZ" b="1" dirty="0"/>
              <a:t>přípravek pro likvidaci plísní, hub, řas, mechů a lišejníků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633FF3-DFB1-4CDC-BDBD-1C5D5650588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848" y="4437112"/>
            <a:ext cx="539745" cy="1396439"/>
          </a:xfrm>
          <a:prstGeom prst="rect">
            <a:avLst/>
          </a:prstGeom>
        </p:spPr>
      </p:pic>
      <p:pic>
        <p:nvPicPr>
          <p:cNvPr id="4" name="Picture 3" descr="A picture containing person&#10;&#10;Description automatically generated">
            <a:extLst>
              <a:ext uri="{FF2B5EF4-FFF2-40B4-BE49-F238E27FC236}">
                <a16:creationId xmlns:a16="http://schemas.microsoft.com/office/drawing/2014/main" id="{AAC299BC-3FC1-4702-A852-3DAA8FDF73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040" y="1647963"/>
            <a:ext cx="4261449" cy="4357967"/>
          </a:xfrm>
          <a:prstGeom prst="rect">
            <a:avLst/>
          </a:prstGeom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EC0D906C-8831-4578-8992-67A97E2FA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637331"/>
            <a:ext cx="4261449" cy="436142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97669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7684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</a:t>
            </a:r>
            <a:r>
              <a:rPr lang="cs-CZ" altLang="cs-CZ" sz="2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</a:t>
            </a:r>
            <a:endParaRPr lang="cs-CZ" altLang="cs-C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4EEE3751-6E78-4705-A896-7C4D29FE8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1954575"/>
            <a:ext cx="590391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4500" indent="-4445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238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bílá termoizolační malířská barva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zabraňuje prostupu chladu ze stěn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eliminuje projevy tepelných mostů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zvyšuje tepelný komfort v interiéru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přetíratelný interiérovou barvou bez ztráty účinnosti</a:t>
            </a: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56126C0-9407-4EB2-B564-6580AE66F2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4" t="9744" r="4160" b="9744"/>
          <a:stretch/>
        </p:blipFill>
        <p:spPr>
          <a:xfrm>
            <a:off x="6300192" y="2174887"/>
            <a:ext cx="2720386" cy="16560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DD2A0F-C0CB-4823-BD54-E2DA4C137FC1}"/>
              </a:ext>
            </a:extLst>
          </p:cNvPr>
          <p:cNvSpPr txBox="1"/>
          <p:nvPr/>
        </p:nvSpPr>
        <p:spPr>
          <a:xfrm>
            <a:off x="611521" y="1076323"/>
            <a:ext cx="396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termoizolační malířská barva</a:t>
            </a:r>
          </a:p>
        </p:txBody>
      </p:sp>
    </p:spTree>
    <p:extLst>
      <p:ext uri="{BB962C8B-B14F-4D97-AF65-F5344CB8AC3E}">
        <p14:creationId xmlns:p14="http://schemas.microsoft.com/office/powerpoint/2010/main" val="372521971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7684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</a:t>
            </a:r>
            <a:r>
              <a:rPr lang="cs-CZ" altLang="cs-CZ" sz="2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</a:t>
            </a:r>
            <a:endParaRPr lang="cs-CZ" altLang="cs-C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4D05A72A-02CF-45A9-AEE6-7FCDB3E3D2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8" y="1772816"/>
            <a:ext cx="4229318" cy="4229318"/>
          </a:xfrm>
          <a:prstGeom prst="rect">
            <a:avLst/>
          </a:prstGeom>
        </p:spPr>
      </p:pic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56126C0-9407-4EB2-B564-6580AE66F2D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4" t="9744" r="47120" b="13993"/>
          <a:stretch/>
        </p:blipFill>
        <p:spPr>
          <a:xfrm>
            <a:off x="1850592" y="3068960"/>
            <a:ext cx="2602564" cy="2933174"/>
          </a:xfrm>
          <a:prstGeom prst="rect">
            <a:avLst/>
          </a:prstGeom>
        </p:spPr>
      </p:pic>
      <p:pic>
        <p:nvPicPr>
          <p:cNvPr id="7" name="Picture 6" descr="A picture containing wall, indoor, bathroom&#10;&#10;Description automatically generated">
            <a:extLst>
              <a:ext uri="{FF2B5EF4-FFF2-40B4-BE49-F238E27FC236}">
                <a16:creationId xmlns:a16="http://schemas.microsoft.com/office/drawing/2014/main" id="{ABACA59C-E946-4E35-B5E8-470C21C43D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775" y="1772816"/>
            <a:ext cx="4229318" cy="42293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5319434-326E-4E48-A4A6-ECC4FCD94260}"/>
              </a:ext>
            </a:extLst>
          </p:cNvPr>
          <p:cNvSpPr txBox="1"/>
          <p:nvPr/>
        </p:nvSpPr>
        <p:spPr>
          <a:xfrm>
            <a:off x="611521" y="1076323"/>
            <a:ext cx="396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termoizolační malířská barva</a:t>
            </a:r>
          </a:p>
        </p:txBody>
      </p:sp>
    </p:spTree>
    <p:extLst>
      <p:ext uri="{BB962C8B-B14F-4D97-AF65-F5344CB8AC3E}">
        <p14:creationId xmlns:p14="http://schemas.microsoft.com/office/powerpoint/2010/main" val="11461901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7684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</a:t>
            </a:r>
            <a:r>
              <a:rPr lang="cs-CZ" altLang="cs-CZ" sz="2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</a:t>
            </a:r>
            <a:endParaRPr lang="cs-CZ" altLang="cs-C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56126C0-9407-4EB2-B564-6580AE66F2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4" t="9744" r="47120" b="13993"/>
          <a:stretch/>
        </p:blipFill>
        <p:spPr>
          <a:xfrm>
            <a:off x="1850592" y="3068960"/>
            <a:ext cx="2602564" cy="29331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5319434-326E-4E48-A4A6-ECC4FCD94260}"/>
              </a:ext>
            </a:extLst>
          </p:cNvPr>
          <p:cNvSpPr txBox="1"/>
          <p:nvPr/>
        </p:nvSpPr>
        <p:spPr>
          <a:xfrm>
            <a:off x="611521" y="1076323"/>
            <a:ext cx="396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termoizolační malířská barva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EA6F33-1074-4F8C-A30E-A3FE364669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5" y="1599542"/>
            <a:ext cx="4384057" cy="43840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12BF64-C061-4C38-9DCB-EAE094DDC4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99541"/>
            <a:ext cx="4394007" cy="439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9312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408436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stop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4EEE3751-6E78-4705-A896-7C4D29FE8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1473175"/>
            <a:ext cx="7440884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4500" indent="-4445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238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interiérová barva zabraňující pronikání skvrn z podkladu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izoluje skrvny od nikotinu, sazí a skvrny od rzi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vhodná pro izolaci skvrn po zatékání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izoluje skvrny vystupující ze dřeva, dřevotřísky</a:t>
            </a:r>
          </a:p>
          <a:p>
            <a:pPr marL="0" indent="0">
              <a:spcBef>
                <a:spcPts val="0"/>
              </a:spcBef>
            </a:pPr>
            <a:r>
              <a:rPr lang="cs-CZ" altLang="cs-CZ" sz="2000" dirty="0"/>
              <a:t>	a sádrokartonu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nanáší se v 1 – 2 vrstvách na suchý, odmaštěný</a:t>
            </a:r>
          </a:p>
          <a:p>
            <a:pPr marL="0" indent="0">
              <a:spcBef>
                <a:spcPts val="0"/>
              </a:spcBef>
            </a:pPr>
            <a:r>
              <a:rPr lang="cs-CZ" altLang="cs-CZ" sz="2000" dirty="0"/>
              <a:t>	a soudržný podklad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nátěr musí dokonale zaschnout před nanesením dalšího</a:t>
            </a:r>
          </a:p>
        </p:txBody>
      </p:sp>
      <p:pic>
        <p:nvPicPr>
          <p:cNvPr id="7" name="Picture 6" descr="A picture containing text, cup, container, bin&#10;&#10;Description automatically generated">
            <a:extLst>
              <a:ext uri="{FF2B5EF4-FFF2-40B4-BE49-F238E27FC236}">
                <a16:creationId xmlns:a16="http://schemas.microsoft.com/office/drawing/2014/main" id="{5CB52A86-16AE-470B-8B9C-937EF095DB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0927" r="5112" b="9743"/>
          <a:stretch/>
        </p:blipFill>
        <p:spPr>
          <a:xfrm>
            <a:off x="6372200" y="2236389"/>
            <a:ext cx="2659695" cy="161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75349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00F0D2D-FFC1-4A1D-893E-704BE46190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5"/>
          <a:stretch/>
        </p:blipFill>
        <p:spPr>
          <a:xfrm rot="10800000">
            <a:off x="116046" y="1196752"/>
            <a:ext cx="8915847" cy="4824536"/>
          </a:xfrm>
          <a:prstGeom prst="rect">
            <a:avLst/>
          </a:prstGeom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408436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stop</a:t>
            </a:r>
          </a:p>
        </p:txBody>
      </p:sp>
      <p:pic>
        <p:nvPicPr>
          <p:cNvPr id="7" name="Picture 6" descr="A picture containing text, cup, container, bin&#10;&#10;Description automatically generated">
            <a:extLst>
              <a:ext uri="{FF2B5EF4-FFF2-40B4-BE49-F238E27FC236}">
                <a16:creationId xmlns:a16="http://schemas.microsoft.com/office/drawing/2014/main" id="{5CB52A86-16AE-470B-8B9C-937EF095DB7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0927" r="5112" b="9743"/>
          <a:stretch/>
        </p:blipFill>
        <p:spPr>
          <a:xfrm>
            <a:off x="251520" y="4221088"/>
            <a:ext cx="2659695" cy="161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6952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408436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steril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4EEE3751-6E78-4705-A896-7C4D29FE8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1473175"/>
            <a:ext cx="59039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4500" indent="-4445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238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bílá interiérová barva pro funkční nátěry vysoce odolné plísním a houbám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nátěr likviduje bakterie, kvasinky a zárodky plísní, povrch nátěru zůstává trvale sterilní </a:t>
            </a:r>
          </a:p>
        </p:txBody>
      </p:sp>
      <p:sp>
        <p:nvSpPr>
          <p:cNvPr id="5" name="Text Box 1033">
            <a:extLst>
              <a:ext uri="{FF2B5EF4-FFF2-40B4-BE49-F238E27FC236}">
                <a16:creationId xmlns:a16="http://schemas.microsoft.com/office/drawing/2014/main" id="{EA696534-B175-4A63-AF66-3922C5D7B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3068960"/>
            <a:ext cx="7488237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4500" indent="-4445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238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dlouhodobý účinek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neobsahuje žádné toxické látky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nátěry stěn v operačních sálech, resuscitačních odděleních, biologických a farmaceutických pracovištích, potravinářských provozech s nebezpečím výskytu bakterií a plísní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cs-CZ" altLang="cs-CZ" sz="2000" dirty="0">
              <a:latin typeface="Calibri" panose="020F0502020204030204" pitchFamily="34" charset="0"/>
            </a:endParaRPr>
          </a:p>
        </p:txBody>
      </p:sp>
      <p:pic>
        <p:nvPicPr>
          <p:cNvPr id="6" name="Picture 5" descr="A picture containing text, container, bin&#10;&#10;Description automatically generated">
            <a:extLst>
              <a:ext uri="{FF2B5EF4-FFF2-40B4-BE49-F238E27FC236}">
                <a16:creationId xmlns:a16="http://schemas.microsoft.com/office/drawing/2014/main" id="{B434FA48-F1C8-4268-8547-0511F35617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8" t="10613" r="5284" b="9805"/>
          <a:stretch/>
        </p:blipFill>
        <p:spPr>
          <a:xfrm>
            <a:off x="6300192" y="2205012"/>
            <a:ext cx="2715007" cy="165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7427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620688"/>
            <a:ext cx="3408436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silver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4EEE3751-6E78-4705-A896-7C4D29FE8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0" y="1473175"/>
            <a:ext cx="590391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44500" indent="-4445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238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bílá interiérová barva pro funkční nátěry dlouhodobě bránící růstu kvasinek a bakterií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obsahuje koloidní stříbro</a:t>
            </a:r>
          </a:p>
        </p:txBody>
      </p:sp>
      <p:sp>
        <p:nvSpPr>
          <p:cNvPr id="5" name="Text Box 1033">
            <a:extLst>
              <a:ext uri="{FF2B5EF4-FFF2-40B4-BE49-F238E27FC236}">
                <a16:creationId xmlns:a16="http://schemas.microsoft.com/office/drawing/2014/main" id="{EA696534-B175-4A63-AF66-3922C5D7B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01" y="2780928"/>
            <a:ext cx="628875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4500" indent="-4445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238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nejvyšší odolnost oděru za mokra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000" dirty="0"/>
              <a:t>neobsahuje žádné toxické látky</a:t>
            </a:r>
          </a:p>
        </p:txBody>
      </p:sp>
      <p:pic>
        <p:nvPicPr>
          <p:cNvPr id="7" name="Picture 6" descr="A package of food&#10;&#10;Description automatically generated with low confidence">
            <a:extLst>
              <a:ext uri="{FF2B5EF4-FFF2-40B4-BE49-F238E27FC236}">
                <a16:creationId xmlns:a16="http://schemas.microsoft.com/office/drawing/2014/main" id="{EB0F26F4-0878-4D75-A0D2-C38D91CDEE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64" t="9744" r="5112" b="9744"/>
          <a:stretch/>
        </p:blipFill>
        <p:spPr>
          <a:xfrm>
            <a:off x="6300192" y="2179395"/>
            <a:ext cx="2664296" cy="1647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1350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B438306-71B3-4232-993B-37082512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0890" y="823938"/>
            <a:ext cx="3408436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steril</a:t>
            </a:r>
          </a:p>
        </p:txBody>
      </p:sp>
      <p:pic>
        <p:nvPicPr>
          <p:cNvPr id="6" name="Picture 5" descr="A picture containing text, container, bin&#10;&#10;Description automatically generated">
            <a:extLst>
              <a:ext uri="{FF2B5EF4-FFF2-40B4-BE49-F238E27FC236}">
                <a16:creationId xmlns:a16="http://schemas.microsoft.com/office/drawing/2014/main" id="{B434FA48-F1C8-4268-8547-0511F35617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8" t="10613" r="5284" b="9805"/>
          <a:stretch/>
        </p:blipFill>
        <p:spPr>
          <a:xfrm>
            <a:off x="6300192" y="2205012"/>
            <a:ext cx="2715007" cy="1656036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6A6634CC-EF4A-4B2C-884D-372A44B8CC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2" t="4308" r="19579" b="1577"/>
          <a:stretch/>
        </p:blipFill>
        <p:spPr bwMode="auto">
          <a:xfrm>
            <a:off x="109405" y="1343050"/>
            <a:ext cx="4318580" cy="4606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7544BC1-4FF4-40CE-81D9-FC89A64AAB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4" r="23195"/>
          <a:stretch/>
        </p:blipFill>
        <p:spPr bwMode="auto">
          <a:xfrm>
            <a:off x="4735017" y="1343050"/>
            <a:ext cx="4280182" cy="4606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4">
            <a:extLst>
              <a:ext uri="{FF2B5EF4-FFF2-40B4-BE49-F238E27FC236}">
                <a16:creationId xmlns:a16="http://schemas.microsoft.com/office/drawing/2014/main" id="{6B16C304-33EC-4B12-8552-2B350C462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026" y="823938"/>
            <a:ext cx="3408436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IN silver</a:t>
            </a:r>
          </a:p>
        </p:txBody>
      </p:sp>
    </p:spTree>
    <p:extLst>
      <p:ext uri="{BB962C8B-B14F-4D97-AF65-F5344CB8AC3E}">
        <p14:creationId xmlns:p14="http://schemas.microsoft.com/office/powerpoint/2010/main" val="377717585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305DAD7-9B1E-4585-9ED0-C4D8D316C85C}"/>
              </a:ext>
            </a:extLst>
          </p:cNvPr>
          <p:cNvSpPr txBox="1"/>
          <p:nvPr/>
        </p:nvSpPr>
        <p:spPr>
          <a:xfrm>
            <a:off x="2699792" y="2492896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5651222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8008</TotalTime>
  <Words>299</Words>
  <Application>Microsoft Office PowerPoint</Application>
  <PresentationFormat>Předvádění na obrazovce (4:3)</PresentationFormat>
  <Paragraphs>62</Paragraphs>
  <Slides>13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12</vt:i4>
      </vt:variant>
      <vt:variant>
        <vt:lpstr>Nadpisy snímků</vt:lpstr>
      </vt:variant>
      <vt:variant>
        <vt:i4>13</vt:i4>
      </vt:variant>
    </vt:vector>
  </HeadingPairs>
  <TitlesOfParts>
    <vt:vector size="31" baseType="lpstr">
      <vt:lpstr>Microsoft YaHei</vt:lpstr>
      <vt:lpstr>Arial</vt:lpstr>
      <vt:lpstr>Calibri</vt:lpstr>
      <vt:lpstr>Calibri Light</vt:lpstr>
      <vt:lpstr>Segoe UI</vt:lpstr>
      <vt:lpstr>Times New Roman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Bartakovic</dc:creator>
  <cp:lastModifiedBy>Tylšová Kateřina</cp:lastModifiedBy>
  <cp:revision>326</cp:revision>
  <cp:lastPrinted>2020-06-04T10:18:49Z</cp:lastPrinted>
  <dcterms:created xsi:type="dcterms:W3CDTF">2011-11-25T08:53:07Z</dcterms:created>
  <dcterms:modified xsi:type="dcterms:W3CDTF">2021-07-27T09:35:08Z</dcterms:modified>
</cp:coreProperties>
</file>